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48" d="100"/>
          <a:sy n="48" d="100"/>
        </p:scale>
        <p:origin x="48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C47A29-570C-44E4-A4BF-5D94D781CE3C}" type="doc">
      <dgm:prSet loTypeId="urn:microsoft.com/office/officeart/2005/8/layout/v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4FC08FF-C12F-4C80-9201-61C306FAA2E2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I. PHÁT BIỂU BÀI TOÁN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4A2A59-1C39-4F71-9465-CD7D329BFE19}" type="parTrans" cxnId="{54A97E94-0C84-4627-83E3-EB0AE6BB3057}">
      <dgm:prSet/>
      <dgm:spPr/>
      <dgm:t>
        <a:bodyPr/>
        <a:lstStyle/>
        <a:p>
          <a:endParaRPr lang="en-US"/>
        </a:p>
      </dgm:t>
    </dgm:pt>
    <dgm:pt modelId="{1D9E1F44-61CC-4E9A-8287-1D66AF8BEA30}" type="sibTrans" cxnId="{54A97E94-0C84-4627-83E3-EB0AE6BB3057}">
      <dgm:prSet/>
      <dgm:spPr/>
      <dgm:t>
        <a:bodyPr/>
        <a:lstStyle/>
        <a:p>
          <a:endParaRPr lang="en-US"/>
        </a:p>
      </dgm:t>
    </dgm:pt>
    <dgm:pt modelId="{5A0D4E85-A29E-44EB-AE36-7B59B348F518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Ý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tưởng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do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F4AF456-728F-43B0-B026-BD655EFF55E7}" type="parTrans" cxnId="{4CB1C06C-4C53-4D6F-B82C-2C77B2DA0408}">
      <dgm:prSet/>
      <dgm:spPr/>
      <dgm:t>
        <a:bodyPr/>
        <a:lstStyle/>
        <a:p>
          <a:endParaRPr lang="en-US"/>
        </a:p>
      </dgm:t>
    </dgm:pt>
    <dgm:pt modelId="{9D0111E0-9C00-486F-A884-59F7DE3FCFAE}" type="sibTrans" cxnId="{4CB1C06C-4C53-4D6F-B82C-2C77B2DA0408}">
      <dgm:prSet/>
      <dgm:spPr/>
      <dgm:t>
        <a:bodyPr/>
        <a:lstStyle/>
        <a:p>
          <a:endParaRPr lang="en-US"/>
        </a:p>
      </dgm:t>
    </dgm:pt>
    <dgm:pt modelId="{5779610E-A9E3-4B82-BA21-FFFA97C5A1D8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Nội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dung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phạm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vi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95FB1B-167E-40E6-A7D3-9278B72C22BA}" type="parTrans" cxnId="{CC9EAD29-2503-4FEF-8FBE-C4C387B3E622}">
      <dgm:prSet/>
      <dgm:spPr/>
      <dgm:t>
        <a:bodyPr/>
        <a:lstStyle/>
        <a:p>
          <a:endParaRPr lang="en-US"/>
        </a:p>
      </dgm:t>
    </dgm:pt>
    <dgm:pt modelId="{10AC5F85-82B4-4FE8-82C4-6D202511D9F7}" type="sibTrans" cxnId="{CC9EAD29-2503-4FEF-8FBE-C4C387B3E622}">
      <dgm:prSet/>
      <dgm:spPr/>
      <dgm:t>
        <a:bodyPr/>
        <a:lstStyle/>
        <a:p>
          <a:endParaRPr lang="en-US"/>
        </a:p>
      </dgm:t>
    </dgm:pt>
    <dgm:pt modelId="{DFD210D4-DED4-48E0-B0F7-A5D520E2430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II. PHÂN TÍCH VÀ THIẾT KẾ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0DEF02-A85D-441E-BB52-9E4362EB97F7}" type="parTrans" cxnId="{28CF20D9-B3D5-46CE-B91F-963C6494765E}">
      <dgm:prSet/>
      <dgm:spPr/>
      <dgm:t>
        <a:bodyPr/>
        <a:lstStyle/>
        <a:p>
          <a:endParaRPr lang="en-US"/>
        </a:p>
      </dgm:t>
    </dgm:pt>
    <dgm:pt modelId="{634B6B6D-CCB4-4541-B94E-DA27924D98EE}" type="sibTrans" cxnId="{28CF20D9-B3D5-46CE-B91F-963C6494765E}">
      <dgm:prSet/>
      <dgm:spPr/>
      <dgm:t>
        <a:bodyPr/>
        <a:lstStyle/>
        <a:p>
          <a:endParaRPr lang="en-US"/>
        </a:p>
      </dgm:t>
    </dgm:pt>
    <dgm:pt modelId="{5AB4E16B-1ADE-4A45-9569-D2C0E637ECCA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đối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tượng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67E066-684E-4AEF-B22E-7183AE0CF869}" type="parTrans" cxnId="{F820C082-CEE4-4CC3-9931-CBF2755F3186}">
      <dgm:prSet/>
      <dgm:spPr/>
      <dgm:t>
        <a:bodyPr/>
        <a:lstStyle/>
        <a:p>
          <a:endParaRPr lang="en-US"/>
        </a:p>
      </dgm:t>
    </dgm:pt>
    <dgm:pt modelId="{03BCBCA6-4400-4328-9CCF-BFE641AED1AF}" type="sibTrans" cxnId="{F820C082-CEE4-4CC3-9931-CBF2755F3186}">
      <dgm:prSet/>
      <dgm:spPr/>
      <dgm:t>
        <a:bodyPr/>
        <a:lstStyle/>
        <a:p>
          <a:endParaRPr lang="en-US"/>
        </a:p>
      </dgm:t>
    </dgm:pt>
    <dgm:pt modelId="{6E0331BC-F466-4380-BA98-21589C1F88E1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1B961-975B-4D44-96AA-F64A28C47636}" type="parTrans" cxnId="{00DDAF24-61CD-4AE3-B6F5-CCFA2D077E3F}">
      <dgm:prSet/>
      <dgm:spPr/>
      <dgm:t>
        <a:bodyPr/>
        <a:lstStyle/>
        <a:p>
          <a:endParaRPr lang="en-US"/>
        </a:p>
      </dgm:t>
    </dgm:pt>
    <dgm:pt modelId="{B55E2EAA-03A8-46CF-83BA-F949237BFF58}" type="sibTrans" cxnId="{00DDAF24-61CD-4AE3-B6F5-CCFA2D077E3F}">
      <dgm:prSet/>
      <dgm:spPr/>
      <dgm:t>
        <a:bodyPr/>
        <a:lstStyle/>
        <a:p>
          <a:endParaRPr lang="en-US"/>
        </a:p>
      </dgm:t>
    </dgm:pt>
    <dgm:pt modelId="{B8D3AFC7-5E86-46CB-94A5-99D615B527C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III. GIỚI THIỆU CHƯƠNG TRÌNH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86BE86-AF52-4E7C-96AC-33F550E6ECC7}" type="parTrans" cxnId="{0BD22D3D-3985-4818-B448-38ECFDD51AAB}">
      <dgm:prSet/>
      <dgm:spPr/>
      <dgm:t>
        <a:bodyPr/>
        <a:lstStyle/>
        <a:p>
          <a:endParaRPr lang="en-US"/>
        </a:p>
      </dgm:t>
    </dgm:pt>
    <dgm:pt modelId="{C9ED7942-FE77-45D1-AE9C-EFA73467A641}" type="sibTrans" cxnId="{0BD22D3D-3985-4818-B448-38ECFDD51AAB}">
      <dgm:prSet/>
      <dgm:spPr/>
      <dgm:t>
        <a:bodyPr/>
        <a:lstStyle/>
        <a:p>
          <a:endParaRPr lang="en-US"/>
        </a:p>
      </dgm:t>
    </dgm:pt>
    <dgm:pt modelId="{9AEC839F-B43B-47D0-B70F-458BF42DBD41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Chương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4C509B-0958-4EAE-A8CE-5962C84B8C20}" type="parTrans" cxnId="{C1DCB7DB-8B6B-4B81-A4F5-0FC9B4F31225}">
      <dgm:prSet/>
      <dgm:spPr/>
      <dgm:t>
        <a:bodyPr/>
        <a:lstStyle/>
        <a:p>
          <a:endParaRPr lang="en-US"/>
        </a:p>
      </dgm:t>
    </dgm:pt>
    <dgm:pt modelId="{976C62C5-0502-47C9-9406-E41AFD18E59E}" type="sibTrans" cxnId="{C1DCB7DB-8B6B-4B81-A4F5-0FC9B4F31225}">
      <dgm:prSet/>
      <dgm:spPr/>
      <dgm:t>
        <a:bodyPr/>
        <a:lstStyle/>
        <a:p>
          <a:endParaRPr lang="en-US"/>
        </a:p>
      </dgm:t>
    </dgm:pt>
    <dgm:pt modelId="{89028E0E-497B-46C0-95D0-C3F2FD97C21A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Chương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701922E-AB5B-4EB4-A1FC-CD5281962182}" type="parTrans" cxnId="{C8C41EE2-AA1B-4ED4-9032-8CB514E0610A}">
      <dgm:prSet/>
      <dgm:spPr/>
      <dgm:t>
        <a:bodyPr/>
        <a:lstStyle/>
        <a:p>
          <a:endParaRPr lang="en-US"/>
        </a:p>
      </dgm:t>
    </dgm:pt>
    <dgm:pt modelId="{3B3DACEA-5405-4411-BAE1-C3B345DA40FB}" type="sibTrans" cxnId="{C8C41EE2-AA1B-4ED4-9032-8CB514E0610A}">
      <dgm:prSet/>
      <dgm:spPr/>
      <dgm:t>
        <a:bodyPr/>
        <a:lstStyle/>
        <a:p>
          <a:endParaRPr lang="en-US"/>
        </a:p>
      </dgm:t>
    </dgm:pt>
    <dgm:pt modelId="{FB34F0A1-7230-49EB-8D36-0EB53633443F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IV. PHÁT TRIỂN, MỞ RỘNG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CC4B6B-1F77-4671-908B-4FB5160CE35E}" type="parTrans" cxnId="{1053C6B1-0ACA-4B6F-9952-0B1EC9342BF6}">
      <dgm:prSet/>
      <dgm:spPr/>
      <dgm:t>
        <a:bodyPr/>
        <a:lstStyle/>
        <a:p>
          <a:endParaRPr lang="en-US"/>
        </a:p>
      </dgm:t>
    </dgm:pt>
    <dgm:pt modelId="{FE27CECD-0569-4132-AEDE-E1FB7C14A823}" type="sibTrans" cxnId="{1053C6B1-0ACA-4B6F-9952-0B1EC9342BF6}">
      <dgm:prSet/>
      <dgm:spPr/>
      <dgm:t>
        <a:bodyPr/>
        <a:lstStyle/>
        <a:p>
          <a:endParaRPr lang="en-US"/>
        </a:p>
      </dgm:t>
    </dgm:pt>
    <dgm:pt modelId="{D72083CF-81DD-4785-819C-829313C3CCE6}" type="pres">
      <dgm:prSet presAssocID="{31C47A29-570C-44E4-A4BF-5D94D781CE3C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2F9C67-3994-4DA2-86F9-EC30DD32B6D2}" type="pres">
      <dgm:prSet presAssocID="{31C47A29-570C-44E4-A4BF-5D94D781CE3C}" presName="dummyMaxCanvas" presStyleCnt="0">
        <dgm:presLayoutVars/>
      </dgm:prSet>
      <dgm:spPr/>
    </dgm:pt>
    <dgm:pt modelId="{7B5DD0EE-E8D3-4011-AE6F-763CB0A0220C}" type="pres">
      <dgm:prSet presAssocID="{31C47A29-570C-44E4-A4BF-5D94D781CE3C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601022-2FCF-43E6-A4FD-230E5E10823C}" type="pres">
      <dgm:prSet presAssocID="{31C47A29-570C-44E4-A4BF-5D94D781CE3C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660613-6CE3-49D1-B756-CF3158FE41EB}" type="pres">
      <dgm:prSet presAssocID="{31C47A29-570C-44E4-A4BF-5D94D781CE3C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3604F0-156F-46A6-AE5A-1C228C92DDCC}" type="pres">
      <dgm:prSet presAssocID="{31C47A29-570C-44E4-A4BF-5D94D781CE3C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6C42E0-378B-4969-99E8-97F3DD4E000F}" type="pres">
      <dgm:prSet presAssocID="{31C47A29-570C-44E4-A4BF-5D94D781CE3C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7002E3-F38F-40EF-965E-E72E6679CDAA}" type="pres">
      <dgm:prSet presAssocID="{31C47A29-570C-44E4-A4BF-5D94D781CE3C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81AF8E-717B-4105-BD57-FF855A9312CF}" type="pres">
      <dgm:prSet presAssocID="{31C47A29-570C-44E4-A4BF-5D94D781CE3C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DFE313-11EA-41B8-AB00-1453F964EEBC}" type="pres">
      <dgm:prSet presAssocID="{31C47A29-570C-44E4-A4BF-5D94D781CE3C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81CAF-9EB7-4ADF-BF86-97016D20A62E}" type="pres">
      <dgm:prSet presAssocID="{31C47A29-570C-44E4-A4BF-5D94D781CE3C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333447-4F48-44D8-B560-E7EA293FAD21}" type="pres">
      <dgm:prSet presAssocID="{31C47A29-570C-44E4-A4BF-5D94D781CE3C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813ABC-59FC-4B2A-92F9-62300615EA3D}" type="pres">
      <dgm:prSet presAssocID="{31C47A29-570C-44E4-A4BF-5D94D781CE3C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C41EE2-AA1B-4ED4-9032-8CB514E0610A}" srcId="{B8D3AFC7-5E86-46CB-94A5-99D615B527C4}" destId="{89028E0E-497B-46C0-95D0-C3F2FD97C21A}" srcOrd="1" destOrd="0" parTransId="{6701922E-AB5B-4EB4-A1FC-CD5281962182}" sibTransId="{3B3DACEA-5405-4411-BAE1-C3B345DA40FB}"/>
    <dgm:cxn modelId="{A162F80C-F869-4597-997D-3BE390A39345}" type="presOf" srcId="{89028E0E-497B-46C0-95D0-C3F2FD97C21A}" destId="{2B660613-6CE3-49D1-B756-CF3158FE41EB}" srcOrd="0" destOrd="2" presId="urn:microsoft.com/office/officeart/2005/8/layout/vProcess5"/>
    <dgm:cxn modelId="{2CEA77DF-A1EE-4327-A5CB-78E24DC17ABF}" type="presOf" srcId="{C9ED7942-FE77-45D1-AE9C-EFA73467A641}" destId="{1281AF8E-717B-4105-BD57-FF855A9312CF}" srcOrd="0" destOrd="0" presId="urn:microsoft.com/office/officeart/2005/8/layout/vProcess5"/>
    <dgm:cxn modelId="{191CFAD8-89B1-42DE-8E66-A9650D721AB3}" type="presOf" srcId="{5AB4E16B-1ADE-4A45-9569-D2C0E637ECCA}" destId="{61601022-2FCF-43E6-A4FD-230E5E10823C}" srcOrd="0" destOrd="1" presId="urn:microsoft.com/office/officeart/2005/8/layout/vProcess5"/>
    <dgm:cxn modelId="{F820C082-CEE4-4CC3-9931-CBF2755F3186}" srcId="{DFD210D4-DED4-48E0-B0F7-A5D520E24307}" destId="{5AB4E16B-1ADE-4A45-9569-D2C0E637ECCA}" srcOrd="0" destOrd="0" parTransId="{4A67E066-684E-4AEF-B22E-7183AE0CF869}" sibTransId="{03BCBCA6-4400-4328-9CCF-BFE641AED1AF}"/>
    <dgm:cxn modelId="{26459469-5BA4-4882-A4EE-9199231D1D66}" type="presOf" srcId="{634B6B6D-CCB4-4541-B94E-DA27924D98EE}" destId="{757002E3-F38F-40EF-965E-E72E6679CDAA}" srcOrd="0" destOrd="0" presId="urn:microsoft.com/office/officeart/2005/8/layout/vProcess5"/>
    <dgm:cxn modelId="{C76595D9-77DB-43F6-84DB-9C8F2C1212AE}" type="presOf" srcId="{FB34F0A1-7230-49EB-8D36-0EB53633443F}" destId="{81813ABC-59FC-4B2A-92F9-62300615EA3D}" srcOrd="1" destOrd="0" presId="urn:microsoft.com/office/officeart/2005/8/layout/vProcess5"/>
    <dgm:cxn modelId="{ED9E53FE-BCE5-4E70-B0E0-4BF611BFE343}" type="presOf" srcId="{FB34F0A1-7230-49EB-8D36-0EB53633443F}" destId="{B03604F0-156F-46A6-AE5A-1C228C92DDCC}" srcOrd="0" destOrd="0" presId="urn:microsoft.com/office/officeart/2005/8/layout/vProcess5"/>
    <dgm:cxn modelId="{54A97E94-0C84-4627-83E3-EB0AE6BB3057}" srcId="{31C47A29-570C-44E4-A4BF-5D94D781CE3C}" destId="{24FC08FF-C12F-4C80-9201-61C306FAA2E2}" srcOrd="0" destOrd="0" parTransId="{F44A2A59-1C39-4F71-9465-CD7D329BFE19}" sibTransId="{1D9E1F44-61CC-4E9A-8287-1D66AF8BEA30}"/>
    <dgm:cxn modelId="{2D7C451D-0D3B-4AF0-A3A3-F6B740E5EE34}" type="presOf" srcId="{9AEC839F-B43B-47D0-B70F-458BF42DBD41}" destId="{47333447-4F48-44D8-B560-E7EA293FAD21}" srcOrd="1" destOrd="1" presId="urn:microsoft.com/office/officeart/2005/8/layout/vProcess5"/>
    <dgm:cxn modelId="{CD32337E-B95E-4BE2-969C-8D42F325454C}" type="presOf" srcId="{DFD210D4-DED4-48E0-B0F7-A5D520E24307}" destId="{5F681CAF-9EB7-4ADF-BF86-97016D20A62E}" srcOrd="1" destOrd="0" presId="urn:microsoft.com/office/officeart/2005/8/layout/vProcess5"/>
    <dgm:cxn modelId="{099C24B4-5E8C-4D04-AA5C-F27ABDE80BBE}" type="presOf" srcId="{6E0331BC-F466-4380-BA98-21589C1F88E1}" destId="{61601022-2FCF-43E6-A4FD-230E5E10823C}" srcOrd="0" destOrd="2" presId="urn:microsoft.com/office/officeart/2005/8/layout/vProcess5"/>
    <dgm:cxn modelId="{FBDFE16F-2D99-4525-9946-6E520472A694}" type="presOf" srcId="{1D9E1F44-61CC-4E9A-8287-1D66AF8BEA30}" destId="{B76C42E0-378B-4969-99E8-97F3DD4E000F}" srcOrd="0" destOrd="0" presId="urn:microsoft.com/office/officeart/2005/8/layout/vProcess5"/>
    <dgm:cxn modelId="{2922BA7E-E616-4397-BD08-3D01A18D3F3C}" type="presOf" srcId="{B8D3AFC7-5E86-46CB-94A5-99D615B527C4}" destId="{47333447-4F48-44D8-B560-E7EA293FAD21}" srcOrd="1" destOrd="0" presId="urn:microsoft.com/office/officeart/2005/8/layout/vProcess5"/>
    <dgm:cxn modelId="{4CB1C06C-4C53-4D6F-B82C-2C77B2DA0408}" srcId="{24FC08FF-C12F-4C80-9201-61C306FAA2E2}" destId="{5A0D4E85-A29E-44EB-AE36-7B59B348F518}" srcOrd="0" destOrd="0" parTransId="{0F4AF456-728F-43B0-B026-BD655EFF55E7}" sibTransId="{9D0111E0-9C00-486F-A884-59F7DE3FCFAE}"/>
    <dgm:cxn modelId="{5DC126E7-68E7-4264-BE03-B58E04283DE2}" type="presOf" srcId="{5779610E-A9E3-4B82-BA21-FFFA97C5A1D8}" destId="{3FDFE313-11EA-41B8-AB00-1453F964EEBC}" srcOrd="1" destOrd="2" presId="urn:microsoft.com/office/officeart/2005/8/layout/vProcess5"/>
    <dgm:cxn modelId="{D4DCD426-4588-4683-A1CD-7E730B205CF6}" type="presOf" srcId="{5A0D4E85-A29E-44EB-AE36-7B59B348F518}" destId="{3FDFE313-11EA-41B8-AB00-1453F964EEBC}" srcOrd="1" destOrd="1" presId="urn:microsoft.com/office/officeart/2005/8/layout/vProcess5"/>
    <dgm:cxn modelId="{29498678-233A-4948-8AFD-CA6D8480ACD1}" type="presOf" srcId="{B8D3AFC7-5E86-46CB-94A5-99D615B527C4}" destId="{2B660613-6CE3-49D1-B756-CF3158FE41EB}" srcOrd="0" destOrd="0" presId="urn:microsoft.com/office/officeart/2005/8/layout/vProcess5"/>
    <dgm:cxn modelId="{410B7C83-C0D2-4935-9E84-5994EEAE2239}" type="presOf" srcId="{5AB4E16B-1ADE-4A45-9569-D2C0E637ECCA}" destId="{5F681CAF-9EB7-4ADF-BF86-97016D20A62E}" srcOrd="1" destOrd="1" presId="urn:microsoft.com/office/officeart/2005/8/layout/vProcess5"/>
    <dgm:cxn modelId="{111E1C1C-552A-4ACA-8052-02348DA20B1B}" type="presOf" srcId="{DFD210D4-DED4-48E0-B0F7-A5D520E24307}" destId="{61601022-2FCF-43E6-A4FD-230E5E10823C}" srcOrd="0" destOrd="0" presId="urn:microsoft.com/office/officeart/2005/8/layout/vProcess5"/>
    <dgm:cxn modelId="{3E0929C0-11BC-49AE-8A54-5BD944EE976A}" type="presOf" srcId="{5A0D4E85-A29E-44EB-AE36-7B59B348F518}" destId="{7B5DD0EE-E8D3-4011-AE6F-763CB0A0220C}" srcOrd="0" destOrd="1" presId="urn:microsoft.com/office/officeart/2005/8/layout/vProcess5"/>
    <dgm:cxn modelId="{02765AF7-9A91-4DDB-9863-8DE8EC59C272}" type="presOf" srcId="{89028E0E-497B-46C0-95D0-C3F2FD97C21A}" destId="{47333447-4F48-44D8-B560-E7EA293FAD21}" srcOrd="1" destOrd="2" presId="urn:microsoft.com/office/officeart/2005/8/layout/vProcess5"/>
    <dgm:cxn modelId="{CC9EAD29-2503-4FEF-8FBE-C4C387B3E622}" srcId="{24FC08FF-C12F-4C80-9201-61C306FAA2E2}" destId="{5779610E-A9E3-4B82-BA21-FFFA97C5A1D8}" srcOrd="1" destOrd="0" parTransId="{5395FB1B-167E-40E6-A7D3-9278B72C22BA}" sibTransId="{10AC5F85-82B4-4FE8-82C4-6D202511D9F7}"/>
    <dgm:cxn modelId="{EA8D19F6-74FE-4A5F-A0E3-06A8595185F7}" type="presOf" srcId="{5779610E-A9E3-4B82-BA21-FFFA97C5A1D8}" destId="{7B5DD0EE-E8D3-4011-AE6F-763CB0A0220C}" srcOrd="0" destOrd="2" presId="urn:microsoft.com/office/officeart/2005/8/layout/vProcess5"/>
    <dgm:cxn modelId="{00DDAF24-61CD-4AE3-B6F5-CCFA2D077E3F}" srcId="{DFD210D4-DED4-48E0-B0F7-A5D520E24307}" destId="{6E0331BC-F466-4380-BA98-21589C1F88E1}" srcOrd="1" destOrd="0" parTransId="{71C1B961-975B-4D44-96AA-F64A28C47636}" sibTransId="{B55E2EAA-03A8-46CF-83BA-F949237BFF58}"/>
    <dgm:cxn modelId="{B91C9678-14DA-4DB3-A114-6A7C6B3FBF95}" type="presOf" srcId="{31C47A29-570C-44E4-A4BF-5D94D781CE3C}" destId="{D72083CF-81DD-4785-819C-829313C3CCE6}" srcOrd="0" destOrd="0" presId="urn:microsoft.com/office/officeart/2005/8/layout/vProcess5"/>
    <dgm:cxn modelId="{28CF20D9-B3D5-46CE-B91F-963C6494765E}" srcId="{31C47A29-570C-44E4-A4BF-5D94D781CE3C}" destId="{DFD210D4-DED4-48E0-B0F7-A5D520E24307}" srcOrd="1" destOrd="0" parTransId="{360DEF02-A85D-441E-BB52-9E4362EB97F7}" sibTransId="{634B6B6D-CCB4-4541-B94E-DA27924D98EE}"/>
    <dgm:cxn modelId="{C1DCB7DB-8B6B-4B81-A4F5-0FC9B4F31225}" srcId="{B8D3AFC7-5E86-46CB-94A5-99D615B527C4}" destId="{9AEC839F-B43B-47D0-B70F-458BF42DBD41}" srcOrd="0" destOrd="0" parTransId="{654C509B-0958-4EAE-A8CE-5962C84B8C20}" sibTransId="{976C62C5-0502-47C9-9406-E41AFD18E59E}"/>
    <dgm:cxn modelId="{CE254822-1D38-495F-B905-AD48BC1D4855}" type="presOf" srcId="{24FC08FF-C12F-4C80-9201-61C306FAA2E2}" destId="{7B5DD0EE-E8D3-4011-AE6F-763CB0A0220C}" srcOrd="0" destOrd="0" presId="urn:microsoft.com/office/officeart/2005/8/layout/vProcess5"/>
    <dgm:cxn modelId="{F49503B2-567B-4C6E-AD30-5FFFCA64DA5E}" type="presOf" srcId="{6E0331BC-F466-4380-BA98-21589C1F88E1}" destId="{5F681CAF-9EB7-4ADF-BF86-97016D20A62E}" srcOrd="1" destOrd="2" presId="urn:microsoft.com/office/officeart/2005/8/layout/vProcess5"/>
    <dgm:cxn modelId="{73CA79E4-1EB9-4201-B7CC-966BCA7D21B2}" type="presOf" srcId="{9AEC839F-B43B-47D0-B70F-458BF42DBD41}" destId="{2B660613-6CE3-49D1-B756-CF3158FE41EB}" srcOrd="0" destOrd="1" presId="urn:microsoft.com/office/officeart/2005/8/layout/vProcess5"/>
    <dgm:cxn modelId="{0BD22D3D-3985-4818-B448-38ECFDD51AAB}" srcId="{31C47A29-570C-44E4-A4BF-5D94D781CE3C}" destId="{B8D3AFC7-5E86-46CB-94A5-99D615B527C4}" srcOrd="2" destOrd="0" parTransId="{1186BE86-AF52-4E7C-96AC-33F550E6ECC7}" sibTransId="{C9ED7942-FE77-45D1-AE9C-EFA73467A641}"/>
    <dgm:cxn modelId="{806F3DC6-68B8-40F7-AFA9-655D7A594CEB}" type="presOf" srcId="{24FC08FF-C12F-4C80-9201-61C306FAA2E2}" destId="{3FDFE313-11EA-41B8-AB00-1453F964EEBC}" srcOrd="1" destOrd="0" presId="urn:microsoft.com/office/officeart/2005/8/layout/vProcess5"/>
    <dgm:cxn modelId="{1053C6B1-0ACA-4B6F-9952-0B1EC9342BF6}" srcId="{31C47A29-570C-44E4-A4BF-5D94D781CE3C}" destId="{FB34F0A1-7230-49EB-8D36-0EB53633443F}" srcOrd="3" destOrd="0" parTransId="{DDCC4B6B-1F77-4671-908B-4FB5160CE35E}" sibTransId="{FE27CECD-0569-4132-AEDE-E1FB7C14A823}"/>
    <dgm:cxn modelId="{CCE4414E-50FE-450A-8E4F-6023AA9B76B6}" type="presParOf" srcId="{D72083CF-81DD-4785-819C-829313C3CCE6}" destId="{842F9C67-3994-4DA2-86F9-EC30DD32B6D2}" srcOrd="0" destOrd="0" presId="urn:microsoft.com/office/officeart/2005/8/layout/vProcess5"/>
    <dgm:cxn modelId="{E5654EBD-21D0-470E-A4A7-242D1905B76C}" type="presParOf" srcId="{D72083CF-81DD-4785-819C-829313C3CCE6}" destId="{7B5DD0EE-E8D3-4011-AE6F-763CB0A0220C}" srcOrd="1" destOrd="0" presId="urn:microsoft.com/office/officeart/2005/8/layout/vProcess5"/>
    <dgm:cxn modelId="{2ECCA6E0-3832-46B7-9BDB-CF818FE65772}" type="presParOf" srcId="{D72083CF-81DD-4785-819C-829313C3CCE6}" destId="{61601022-2FCF-43E6-A4FD-230E5E10823C}" srcOrd="2" destOrd="0" presId="urn:microsoft.com/office/officeart/2005/8/layout/vProcess5"/>
    <dgm:cxn modelId="{A76CC549-B140-4CB3-8CBE-7A00BCD84545}" type="presParOf" srcId="{D72083CF-81DD-4785-819C-829313C3CCE6}" destId="{2B660613-6CE3-49D1-B756-CF3158FE41EB}" srcOrd="3" destOrd="0" presId="urn:microsoft.com/office/officeart/2005/8/layout/vProcess5"/>
    <dgm:cxn modelId="{F2110A18-3EB0-4513-99A2-74D093BFF61F}" type="presParOf" srcId="{D72083CF-81DD-4785-819C-829313C3CCE6}" destId="{B03604F0-156F-46A6-AE5A-1C228C92DDCC}" srcOrd="4" destOrd="0" presId="urn:microsoft.com/office/officeart/2005/8/layout/vProcess5"/>
    <dgm:cxn modelId="{012B0386-4DC8-46C0-B6FC-75B7079BC162}" type="presParOf" srcId="{D72083CF-81DD-4785-819C-829313C3CCE6}" destId="{B76C42E0-378B-4969-99E8-97F3DD4E000F}" srcOrd="5" destOrd="0" presId="urn:microsoft.com/office/officeart/2005/8/layout/vProcess5"/>
    <dgm:cxn modelId="{92AEBD4C-36E2-49AE-A9BD-768434D393EB}" type="presParOf" srcId="{D72083CF-81DD-4785-819C-829313C3CCE6}" destId="{757002E3-F38F-40EF-965E-E72E6679CDAA}" srcOrd="6" destOrd="0" presId="urn:microsoft.com/office/officeart/2005/8/layout/vProcess5"/>
    <dgm:cxn modelId="{2BE20D06-FD03-4501-AE7D-D346E97E0405}" type="presParOf" srcId="{D72083CF-81DD-4785-819C-829313C3CCE6}" destId="{1281AF8E-717B-4105-BD57-FF855A9312CF}" srcOrd="7" destOrd="0" presId="urn:microsoft.com/office/officeart/2005/8/layout/vProcess5"/>
    <dgm:cxn modelId="{BB599408-CC02-4D0D-87FF-17D5F49AE843}" type="presParOf" srcId="{D72083CF-81DD-4785-819C-829313C3CCE6}" destId="{3FDFE313-11EA-41B8-AB00-1453F964EEBC}" srcOrd="8" destOrd="0" presId="urn:microsoft.com/office/officeart/2005/8/layout/vProcess5"/>
    <dgm:cxn modelId="{511F4FA1-AB52-436E-AC69-89705466148A}" type="presParOf" srcId="{D72083CF-81DD-4785-819C-829313C3CCE6}" destId="{5F681CAF-9EB7-4ADF-BF86-97016D20A62E}" srcOrd="9" destOrd="0" presId="urn:microsoft.com/office/officeart/2005/8/layout/vProcess5"/>
    <dgm:cxn modelId="{C02940CD-0296-4A87-A4A4-1FF2CC22A60D}" type="presParOf" srcId="{D72083CF-81DD-4785-819C-829313C3CCE6}" destId="{47333447-4F48-44D8-B560-E7EA293FAD21}" srcOrd="10" destOrd="0" presId="urn:microsoft.com/office/officeart/2005/8/layout/vProcess5"/>
    <dgm:cxn modelId="{5A701F65-79DB-49CA-89A2-19120D4808CC}" type="presParOf" srcId="{D72083CF-81DD-4785-819C-829313C3CCE6}" destId="{81813ABC-59FC-4B2A-92F9-62300615EA3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ABDC4B-7591-4A18-A65A-CF7A2EA5CFE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9C46C-457A-4EE4-A60E-325F9004F702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B4EC3D-225D-4FA6-8FC3-80845A3DA34D}" type="parTrans" cxnId="{45760EA3-E9D1-46C8-99D7-10016E611014}">
      <dgm:prSet/>
      <dgm:spPr/>
      <dgm:t>
        <a:bodyPr/>
        <a:lstStyle/>
        <a:p>
          <a:endParaRPr lang="en-US"/>
        </a:p>
      </dgm:t>
    </dgm:pt>
    <dgm:pt modelId="{55ADF385-7E5E-4C5B-9CA1-5ABD99A55CC7}" type="sibTrans" cxnId="{45760EA3-E9D1-46C8-99D7-10016E611014}">
      <dgm:prSet/>
      <dgm:spPr/>
      <dgm:t>
        <a:bodyPr/>
        <a:lstStyle/>
        <a:p>
          <a:endParaRPr lang="en-US"/>
        </a:p>
      </dgm:t>
    </dgm:pt>
    <dgm:pt modelId="{AE70C3B2-49EF-4A8F-8456-68558DBE6B2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UserName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tên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đăng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nhập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khóa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biệt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duy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Username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FCBE4FA-2148-416C-82EB-2CDD8806D2DE}" type="parTrans" cxnId="{FBF833DB-94F1-4910-9F58-9BF2F2A82B33}">
      <dgm:prSet/>
      <dgm:spPr/>
      <dgm:t>
        <a:bodyPr/>
        <a:lstStyle/>
        <a:p>
          <a:endParaRPr lang="en-US"/>
        </a:p>
      </dgm:t>
    </dgm:pt>
    <dgm:pt modelId="{3A0971C1-9942-46B9-BEAF-349FCAD273AF}" type="sibTrans" cxnId="{FBF833DB-94F1-4910-9F58-9BF2F2A82B33}">
      <dgm:prSet/>
      <dgm:spPr/>
      <dgm:t>
        <a:bodyPr/>
        <a:lstStyle/>
        <a:p>
          <a:endParaRPr lang="en-US"/>
        </a:p>
      </dgm:t>
    </dgm:pt>
    <dgm:pt modelId="{E338B52F-E5C8-4A9D-9831-42FF596E0D96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gồm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miêu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tả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này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sửa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7B26-53EB-4033-89BD-D05AD38295FD}" type="parTrans" cxnId="{E7C99090-0887-46B9-ACC3-72501F4B614A}">
      <dgm:prSet/>
      <dgm:spPr/>
      <dgm:t>
        <a:bodyPr/>
        <a:lstStyle/>
        <a:p>
          <a:endParaRPr lang="en-US"/>
        </a:p>
      </dgm:t>
    </dgm:pt>
    <dgm:pt modelId="{820470A9-AF0D-4228-8820-36AFABD14751}" type="sibTrans" cxnId="{E7C99090-0887-46B9-ACC3-72501F4B614A}">
      <dgm:prSet/>
      <dgm:spPr/>
      <dgm:t>
        <a:bodyPr/>
        <a:lstStyle/>
        <a:p>
          <a:endParaRPr lang="en-US"/>
        </a:p>
      </dgm:t>
    </dgm:pt>
    <dgm:pt modelId="{C9B496AD-A0A8-45E2-8A40-3AD6F37CEE9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Money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Energy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bởi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qua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DA425C-F532-4F5A-ACE6-6BFCFD969F7E}" type="parTrans" cxnId="{61F5661E-59F5-4A57-9BC4-7A42D486C0B2}">
      <dgm:prSet/>
      <dgm:spPr/>
      <dgm:t>
        <a:bodyPr/>
        <a:lstStyle/>
        <a:p>
          <a:endParaRPr lang="en-US"/>
        </a:p>
      </dgm:t>
    </dgm:pt>
    <dgm:pt modelId="{420BF3EA-C63D-414F-B524-CEF0BD70884C}" type="sibTrans" cxnId="{61F5661E-59F5-4A57-9BC4-7A42D486C0B2}">
      <dgm:prSet/>
      <dgm:spPr/>
      <dgm:t>
        <a:bodyPr/>
        <a:lstStyle/>
        <a:p>
          <a:endParaRPr lang="en-US"/>
        </a:p>
      </dgm:t>
    </dgm:pt>
    <dgm:pt modelId="{E5F8BC60-FCAC-4D43-959A-16197A1F3758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phép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gán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91D993-03BD-48ED-AAC8-D3BA77999C1F}" type="parTrans" cxnId="{2158943B-A5B7-4A5B-B398-14E6DD551420}">
      <dgm:prSet/>
      <dgm:spPr/>
      <dgm:t>
        <a:bodyPr/>
        <a:lstStyle/>
        <a:p>
          <a:endParaRPr lang="en-US"/>
        </a:p>
      </dgm:t>
    </dgm:pt>
    <dgm:pt modelId="{07F999AF-816F-4882-A766-74057AE273D1}" type="sibTrans" cxnId="{2158943B-A5B7-4A5B-B398-14E6DD551420}">
      <dgm:prSet/>
      <dgm:spPr/>
      <dgm:t>
        <a:bodyPr/>
        <a:lstStyle/>
        <a:p>
          <a:endParaRPr lang="en-US"/>
        </a:p>
      </dgm:t>
    </dgm:pt>
    <dgm:pt modelId="{93FED74B-52DE-4AD3-AFA3-A21468CB8DA8}" type="pres">
      <dgm:prSet presAssocID="{B5ABDC4B-7591-4A18-A65A-CF7A2EA5CFE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8F4748C-5DBA-4EDF-8743-243B818F4B3F}" type="pres">
      <dgm:prSet presAssocID="{E429C46C-457A-4EE4-A60E-325F9004F702}" presName="thickLine" presStyleLbl="alignNode1" presStyleIdx="0" presStyleCnt="1"/>
      <dgm:spPr/>
    </dgm:pt>
    <dgm:pt modelId="{767F916E-0955-4737-879D-40A9F8A27918}" type="pres">
      <dgm:prSet presAssocID="{E429C46C-457A-4EE4-A60E-325F9004F702}" presName="horz1" presStyleCnt="0"/>
      <dgm:spPr/>
    </dgm:pt>
    <dgm:pt modelId="{796B11FF-BC30-4A2D-91E0-FBDF2F7EB6AA}" type="pres">
      <dgm:prSet presAssocID="{E429C46C-457A-4EE4-A60E-325F9004F702}" presName="tx1" presStyleLbl="revTx" presStyleIdx="0" presStyleCnt="5"/>
      <dgm:spPr/>
      <dgm:t>
        <a:bodyPr/>
        <a:lstStyle/>
        <a:p>
          <a:endParaRPr lang="en-US"/>
        </a:p>
      </dgm:t>
    </dgm:pt>
    <dgm:pt modelId="{C8B3E6D0-3325-4659-848C-B6D55A1BF626}" type="pres">
      <dgm:prSet presAssocID="{E429C46C-457A-4EE4-A60E-325F9004F702}" presName="vert1" presStyleCnt="0"/>
      <dgm:spPr/>
    </dgm:pt>
    <dgm:pt modelId="{5056FE13-E71C-4D88-9B53-1DC9D6AE40F7}" type="pres">
      <dgm:prSet presAssocID="{AE70C3B2-49EF-4A8F-8456-68558DBE6B24}" presName="vertSpace2a" presStyleCnt="0"/>
      <dgm:spPr/>
    </dgm:pt>
    <dgm:pt modelId="{3EF9E5F2-E817-4863-AE3F-7AEC3A51BAE8}" type="pres">
      <dgm:prSet presAssocID="{AE70C3B2-49EF-4A8F-8456-68558DBE6B24}" presName="horz2" presStyleCnt="0"/>
      <dgm:spPr/>
    </dgm:pt>
    <dgm:pt modelId="{6D10480C-2C81-4D14-913C-210F0C462D33}" type="pres">
      <dgm:prSet presAssocID="{AE70C3B2-49EF-4A8F-8456-68558DBE6B24}" presName="horzSpace2" presStyleCnt="0"/>
      <dgm:spPr/>
    </dgm:pt>
    <dgm:pt modelId="{8A9E4B05-993B-4A1B-AFFB-303ECF6A3D63}" type="pres">
      <dgm:prSet presAssocID="{AE70C3B2-49EF-4A8F-8456-68558DBE6B24}" presName="tx2" presStyleLbl="revTx" presStyleIdx="1" presStyleCnt="5"/>
      <dgm:spPr/>
      <dgm:t>
        <a:bodyPr/>
        <a:lstStyle/>
        <a:p>
          <a:endParaRPr lang="en-US"/>
        </a:p>
      </dgm:t>
    </dgm:pt>
    <dgm:pt modelId="{41A29BD4-1FF3-4A4E-A90B-EFB4B74A4D25}" type="pres">
      <dgm:prSet presAssocID="{AE70C3B2-49EF-4A8F-8456-68558DBE6B24}" presName="vert2" presStyleCnt="0"/>
      <dgm:spPr/>
    </dgm:pt>
    <dgm:pt modelId="{6D533EA8-BCEF-4CF2-A26D-621A65BCD73D}" type="pres">
      <dgm:prSet presAssocID="{AE70C3B2-49EF-4A8F-8456-68558DBE6B24}" presName="thinLine2b" presStyleLbl="callout" presStyleIdx="0" presStyleCnt="4"/>
      <dgm:spPr/>
    </dgm:pt>
    <dgm:pt modelId="{E48FFCF3-2AF5-4CBC-AA1B-220D257E6956}" type="pres">
      <dgm:prSet presAssocID="{AE70C3B2-49EF-4A8F-8456-68558DBE6B24}" presName="vertSpace2b" presStyleCnt="0"/>
      <dgm:spPr/>
    </dgm:pt>
    <dgm:pt modelId="{AE0839B9-A00D-4283-B7DD-3F970D87ECDE}" type="pres">
      <dgm:prSet presAssocID="{E338B52F-E5C8-4A9D-9831-42FF596E0D96}" presName="horz2" presStyleCnt="0"/>
      <dgm:spPr/>
    </dgm:pt>
    <dgm:pt modelId="{033CEF9D-3645-4150-A2A9-3687702F5CE3}" type="pres">
      <dgm:prSet presAssocID="{E338B52F-E5C8-4A9D-9831-42FF596E0D96}" presName="horzSpace2" presStyleCnt="0"/>
      <dgm:spPr/>
    </dgm:pt>
    <dgm:pt modelId="{D24A8FD4-252E-4890-BFD2-9F991DBC2E15}" type="pres">
      <dgm:prSet presAssocID="{E338B52F-E5C8-4A9D-9831-42FF596E0D96}" presName="tx2" presStyleLbl="revTx" presStyleIdx="2" presStyleCnt="5"/>
      <dgm:spPr/>
      <dgm:t>
        <a:bodyPr/>
        <a:lstStyle/>
        <a:p>
          <a:endParaRPr lang="en-US"/>
        </a:p>
      </dgm:t>
    </dgm:pt>
    <dgm:pt modelId="{3D32FF57-6962-41F9-809E-7709E6B7D943}" type="pres">
      <dgm:prSet presAssocID="{E338B52F-E5C8-4A9D-9831-42FF596E0D96}" presName="vert2" presStyleCnt="0"/>
      <dgm:spPr/>
    </dgm:pt>
    <dgm:pt modelId="{7DB6BE49-23B6-4AC5-A701-A9E2C31C6F02}" type="pres">
      <dgm:prSet presAssocID="{E338B52F-E5C8-4A9D-9831-42FF596E0D96}" presName="thinLine2b" presStyleLbl="callout" presStyleIdx="1" presStyleCnt="4"/>
      <dgm:spPr/>
    </dgm:pt>
    <dgm:pt modelId="{677063E4-73C2-4172-9CD0-1FC0D738000D}" type="pres">
      <dgm:prSet presAssocID="{E338B52F-E5C8-4A9D-9831-42FF596E0D96}" presName="vertSpace2b" presStyleCnt="0"/>
      <dgm:spPr/>
    </dgm:pt>
    <dgm:pt modelId="{98975092-6EC2-4533-AD8E-D5E61551FB66}" type="pres">
      <dgm:prSet presAssocID="{C9B496AD-A0A8-45E2-8A40-3AD6F37CEE9B}" presName="horz2" presStyleCnt="0"/>
      <dgm:spPr/>
    </dgm:pt>
    <dgm:pt modelId="{EA42862D-2C9C-435D-9FE8-2DF0809FE64B}" type="pres">
      <dgm:prSet presAssocID="{C9B496AD-A0A8-45E2-8A40-3AD6F37CEE9B}" presName="horzSpace2" presStyleCnt="0"/>
      <dgm:spPr/>
    </dgm:pt>
    <dgm:pt modelId="{DA544585-B9D3-4E30-8CE4-418F9098A709}" type="pres">
      <dgm:prSet presAssocID="{C9B496AD-A0A8-45E2-8A40-3AD6F37CEE9B}" presName="tx2" presStyleLbl="revTx" presStyleIdx="3" presStyleCnt="5"/>
      <dgm:spPr/>
      <dgm:t>
        <a:bodyPr/>
        <a:lstStyle/>
        <a:p>
          <a:endParaRPr lang="en-US"/>
        </a:p>
      </dgm:t>
    </dgm:pt>
    <dgm:pt modelId="{667B294D-72A6-49A5-B4BA-8AC1C049AA90}" type="pres">
      <dgm:prSet presAssocID="{C9B496AD-A0A8-45E2-8A40-3AD6F37CEE9B}" presName="vert2" presStyleCnt="0"/>
      <dgm:spPr/>
    </dgm:pt>
    <dgm:pt modelId="{B387AEE6-109D-4978-B25D-794CE34D53CB}" type="pres">
      <dgm:prSet presAssocID="{C9B496AD-A0A8-45E2-8A40-3AD6F37CEE9B}" presName="thinLine2b" presStyleLbl="callout" presStyleIdx="2" presStyleCnt="4"/>
      <dgm:spPr/>
    </dgm:pt>
    <dgm:pt modelId="{82F5467F-4FF2-4ABC-BB73-8C994CE3A028}" type="pres">
      <dgm:prSet presAssocID="{C9B496AD-A0A8-45E2-8A40-3AD6F37CEE9B}" presName="vertSpace2b" presStyleCnt="0"/>
      <dgm:spPr/>
    </dgm:pt>
    <dgm:pt modelId="{0716A801-504E-450A-A640-AE081A0ADAD2}" type="pres">
      <dgm:prSet presAssocID="{E5F8BC60-FCAC-4D43-959A-16197A1F3758}" presName="horz2" presStyleCnt="0"/>
      <dgm:spPr/>
    </dgm:pt>
    <dgm:pt modelId="{ADAD08F4-B09A-478A-9E30-DF1D26B5E739}" type="pres">
      <dgm:prSet presAssocID="{E5F8BC60-FCAC-4D43-959A-16197A1F3758}" presName="horzSpace2" presStyleCnt="0"/>
      <dgm:spPr/>
    </dgm:pt>
    <dgm:pt modelId="{6A540550-2575-49BD-A9D1-F5DEF31A2BF6}" type="pres">
      <dgm:prSet presAssocID="{E5F8BC60-FCAC-4D43-959A-16197A1F3758}" presName="tx2" presStyleLbl="revTx" presStyleIdx="4" presStyleCnt="5"/>
      <dgm:spPr/>
      <dgm:t>
        <a:bodyPr/>
        <a:lstStyle/>
        <a:p>
          <a:endParaRPr lang="en-US"/>
        </a:p>
      </dgm:t>
    </dgm:pt>
    <dgm:pt modelId="{341EFD80-18D4-4BCF-A4FB-1EB64FD2C616}" type="pres">
      <dgm:prSet presAssocID="{E5F8BC60-FCAC-4D43-959A-16197A1F3758}" presName="vert2" presStyleCnt="0"/>
      <dgm:spPr/>
    </dgm:pt>
    <dgm:pt modelId="{5EC4D252-3367-4FC0-BF4E-82AB226C1B90}" type="pres">
      <dgm:prSet presAssocID="{E5F8BC60-FCAC-4D43-959A-16197A1F3758}" presName="thinLine2b" presStyleLbl="callout" presStyleIdx="3" presStyleCnt="4"/>
      <dgm:spPr/>
    </dgm:pt>
    <dgm:pt modelId="{14F4AB7B-461A-4808-B908-54964DA44AF6}" type="pres">
      <dgm:prSet presAssocID="{E5F8BC60-FCAC-4D43-959A-16197A1F3758}" presName="vertSpace2b" presStyleCnt="0"/>
      <dgm:spPr/>
    </dgm:pt>
  </dgm:ptLst>
  <dgm:cxnLst>
    <dgm:cxn modelId="{FBF833DB-94F1-4910-9F58-9BF2F2A82B33}" srcId="{E429C46C-457A-4EE4-A60E-325F9004F702}" destId="{AE70C3B2-49EF-4A8F-8456-68558DBE6B24}" srcOrd="0" destOrd="0" parTransId="{0FCBE4FA-2148-416C-82EB-2CDD8806D2DE}" sibTransId="{3A0971C1-9942-46B9-BEAF-349FCAD273AF}"/>
    <dgm:cxn modelId="{A77686EE-8C52-40E0-8E4D-2EFEEA780662}" type="presOf" srcId="{B5ABDC4B-7591-4A18-A65A-CF7A2EA5CFE1}" destId="{93FED74B-52DE-4AD3-AFA3-A21468CB8DA8}" srcOrd="0" destOrd="0" presId="urn:microsoft.com/office/officeart/2008/layout/LinedList"/>
    <dgm:cxn modelId="{DCFD401B-28B5-491A-82ED-777496B24C5D}" type="presOf" srcId="{C9B496AD-A0A8-45E2-8A40-3AD6F37CEE9B}" destId="{DA544585-B9D3-4E30-8CE4-418F9098A709}" srcOrd="0" destOrd="0" presId="urn:microsoft.com/office/officeart/2008/layout/LinedList"/>
    <dgm:cxn modelId="{45760EA3-E9D1-46C8-99D7-10016E611014}" srcId="{B5ABDC4B-7591-4A18-A65A-CF7A2EA5CFE1}" destId="{E429C46C-457A-4EE4-A60E-325F9004F702}" srcOrd="0" destOrd="0" parTransId="{BCB4EC3D-225D-4FA6-8FC3-80845A3DA34D}" sibTransId="{55ADF385-7E5E-4C5B-9CA1-5ABD99A55CC7}"/>
    <dgm:cxn modelId="{F06AF71B-7221-43E3-9CEF-9689FADA28C8}" type="presOf" srcId="{E429C46C-457A-4EE4-A60E-325F9004F702}" destId="{796B11FF-BC30-4A2D-91E0-FBDF2F7EB6AA}" srcOrd="0" destOrd="0" presId="urn:microsoft.com/office/officeart/2008/layout/LinedList"/>
    <dgm:cxn modelId="{E7C99090-0887-46B9-ACC3-72501F4B614A}" srcId="{E429C46C-457A-4EE4-A60E-325F9004F702}" destId="{E338B52F-E5C8-4A9D-9831-42FF596E0D96}" srcOrd="1" destOrd="0" parTransId="{12757B26-53EB-4033-89BD-D05AD38295FD}" sibTransId="{820470A9-AF0D-4228-8820-36AFABD14751}"/>
    <dgm:cxn modelId="{2158943B-A5B7-4A5B-B398-14E6DD551420}" srcId="{E429C46C-457A-4EE4-A60E-325F9004F702}" destId="{E5F8BC60-FCAC-4D43-959A-16197A1F3758}" srcOrd="3" destOrd="0" parTransId="{5491D993-03BD-48ED-AAC8-D3BA77999C1F}" sibTransId="{07F999AF-816F-4882-A766-74057AE273D1}"/>
    <dgm:cxn modelId="{61F5661E-59F5-4A57-9BC4-7A42D486C0B2}" srcId="{E429C46C-457A-4EE4-A60E-325F9004F702}" destId="{C9B496AD-A0A8-45E2-8A40-3AD6F37CEE9B}" srcOrd="2" destOrd="0" parTransId="{5DDA425C-F532-4F5A-ACE6-6BFCFD969F7E}" sibTransId="{420BF3EA-C63D-414F-B524-CEF0BD70884C}"/>
    <dgm:cxn modelId="{AA4E0D4B-4D37-4E3A-B548-A3E04425AE0B}" type="presOf" srcId="{E338B52F-E5C8-4A9D-9831-42FF596E0D96}" destId="{D24A8FD4-252E-4890-BFD2-9F991DBC2E15}" srcOrd="0" destOrd="0" presId="urn:microsoft.com/office/officeart/2008/layout/LinedList"/>
    <dgm:cxn modelId="{8F51A9A1-856E-4906-AF6A-404D0EB274DD}" type="presOf" srcId="{E5F8BC60-FCAC-4D43-959A-16197A1F3758}" destId="{6A540550-2575-49BD-A9D1-F5DEF31A2BF6}" srcOrd="0" destOrd="0" presId="urn:microsoft.com/office/officeart/2008/layout/LinedList"/>
    <dgm:cxn modelId="{5A6B8C36-7288-4C4E-95AE-12C565BA51F7}" type="presOf" srcId="{AE70C3B2-49EF-4A8F-8456-68558DBE6B24}" destId="{8A9E4B05-993B-4A1B-AFFB-303ECF6A3D63}" srcOrd="0" destOrd="0" presId="urn:microsoft.com/office/officeart/2008/layout/LinedList"/>
    <dgm:cxn modelId="{18E27DE9-2DC6-44C8-BAFC-8A1A0957767C}" type="presParOf" srcId="{93FED74B-52DE-4AD3-AFA3-A21468CB8DA8}" destId="{E8F4748C-5DBA-4EDF-8743-243B818F4B3F}" srcOrd="0" destOrd="0" presId="urn:microsoft.com/office/officeart/2008/layout/LinedList"/>
    <dgm:cxn modelId="{59405341-08C6-4EBF-A879-E5E4DA68083C}" type="presParOf" srcId="{93FED74B-52DE-4AD3-AFA3-A21468CB8DA8}" destId="{767F916E-0955-4737-879D-40A9F8A27918}" srcOrd="1" destOrd="0" presId="urn:microsoft.com/office/officeart/2008/layout/LinedList"/>
    <dgm:cxn modelId="{7E4C98CA-9782-4DED-AEC3-BCFF7211C29D}" type="presParOf" srcId="{767F916E-0955-4737-879D-40A9F8A27918}" destId="{796B11FF-BC30-4A2D-91E0-FBDF2F7EB6AA}" srcOrd="0" destOrd="0" presId="urn:microsoft.com/office/officeart/2008/layout/LinedList"/>
    <dgm:cxn modelId="{69D32FF8-8CA1-4D63-B2F5-50C4D0782A55}" type="presParOf" srcId="{767F916E-0955-4737-879D-40A9F8A27918}" destId="{C8B3E6D0-3325-4659-848C-B6D55A1BF626}" srcOrd="1" destOrd="0" presId="urn:microsoft.com/office/officeart/2008/layout/LinedList"/>
    <dgm:cxn modelId="{8379C7F9-9D87-4127-9943-BD451D6C02D8}" type="presParOf" srcId="{C8B3E6D0-3325-4659-848C-B6D55A1BF626}" destId="{5056FE13-E71C-4D88-9B53-1DC9D6AE40F7}" srcOrd="0" destOrd="0" presId="urn:microsoft.com/office/officeart/2008/layout/LinedList"/>
    <dgm:cxn modelId="{655ABA0B-7AFB-4CC0-A47B-767873CDC5A9}" type="presParOf" srcId="{C8B3E6D0-3325-4659-848C-B6D55A1BF626}" destId="{3EF9E5F2-E817-4863-AE3F-7AEC3A51BAE8}" srcOrd="1" destOrd="0" presId="urn:microsoft.com/office/officeart/2008/layout/LinedList"/>
    <dgm:cxn modelId="{05E53AF9-1396-4031-BF09-224946554161}" type="presParOf" srcId="{3EF9E5F2-E817-4863-AE3F-7AEC3A51BAE8}" destId="{6D10480C-2C81-4D14-913C-210F0C462D33}" srcOrd="0" destOrd="0" presId="urn:microsoft.com/office/officeart/2008/layout/LinedList"/>
    <dgm:cxn modelId="{B29BEBF4-DA15-462E-9031-9CA47BF0948F}" type="presParOf" srcId="{3EF9E5F2-E817-4863-AE3F-7AEC3A51BAE8}" destId="{8A9E4B05-993B-4A1B-AFFB-303ECF6A3D63}" srcOrd="1" destOrd="0" presId="urn:microsoft.com/office/officeart/2008/layout/LinedList"/>
    <dgm:cxn modelId="{497E7027-6C5E-477E-AF15-72A263CBA2AC}" type="presParOf" srcId="{3EF9E5F2-E817-4863-AE3F-7AEC3A51BAE8}" destId="{41A29BD4-1FF3-4A4E-A90B-EFB4B74A4D25}" srcOrd="2" destOrd="0" presId="urn:microsoft.com/office/officeart/2008/layout/LinedList"/>
    <dgm:cxn modelId="{705BFFDC-31D8-478B-82C2-7CDFC628DF09}" type="presParOf" srcId="{C8B3E6D0-3325-4659-848C-B6D55A1BF626}" destId="{6D533EA8-BCEF-4CF2-A26D-621A65BCD73D}" srcOrd="2" destOrd="0" presId="urn:microsoft.com/office/officeart/2008/layout/LinedList"/>
    <dgm:cxn modelId="{B20E2A4F-99BE-4D4C-B160-9B0F3DCEC1E9}" type="presParOf" srcId="{C8B3E6D0-3325-4659-848C-B6D55A1BF626}" destId="{E48FFCF3-2AF5-4CBC-AA1B-220D257E6956}" srcOrd="3" destOrd="0" presId="urn:microsoft.com/office/officeart/2008/layout/LinedList"/>
    <dgm:cxn modelId="{02BB4063-83A3-4345-AB13-C7BCB77C0611}" type="presParOf" srcId="{C8B3E6D0-3325-4659-848C-B6D55A1BF626}" destId="{AE0839B9-A00D-4283-B7DD-3F970D87ECDE}" srcOrd="4" destOrd="0" presId="urn:microsoft.com/office/officeart/2008/layout/LinedList"/>
    <dgm:cxn modelId="{A44BFBD9-CEAD-482F-B983-F6776B576A97}" type="presParOf" srcId="{AE0839B9-A00D-4283-B7DD-3F970D87ECDE}" destId="{033CEF9D-3645-4150-A2A9-3687702F5CE3}" srcOrd="0" destOrd="0" presId="urn:microsoft.com/office/officeart/2008/layout/LinedList"/>
    <dgm:cxn modelId="{43C304CC-B7EB-4596-86E3-151E5DFAC435}" type="presParOf" srcId="{AE0839B9-A00D-4283-B7DD-3F970D87ECDE}" destId="{D24A8FD4-252E-4890-BFD2-9F991DBC2E15}" srcOrd="1" destOrd="0" presId="urn:microsoft.com/office/officeart/2008/layout/LinedList"/>
    <dgm:cxn modelId="{B1F0019F-2792-4C95-92B3-C8D5CC17BDEE}" type="presParOf" srcId="{AE0839B9-A00D-4283-B7DD-3F970D87ECDE}" destId="{3D32FF57-6962-41F9-809E-7709E6B7D943}" srcOrd="2" destOrd="0" presId="urn:microsoft.com/office/officeart/2008/layout/LinedList"/>
    <dgm:cxn modelId="{CC48D758-D322-4EB2-8FE3-C815DE3706D7}" type="presParOf" srcId="{C8B3E6D0-3325-4659-848C-B6D55A1BF626}" destId="{7DB6BE49-23B6-4AC5-A701-A9E2C31C6F02}" srcOrd="5" destOrd="0" presId="urn:microsoft.com/office/officeart/2008/layout/LinedList"/>
    <dgm:cxn modelId="{E6D4ADED-F431-4C6C-A085-7DA8E2C5A4F4}" type="presParOf" srcId="{C8B3E6D0-3325-4659-848C-B6D55A1BF626}" destId="{677063E4-73C2-4172-9CD0-1FC0D738000D}" srcOrd="6" destOrd="0" presId="urn:microsoft.com/office/officeart/2008/layout/LinedList"/>
    <dgm:cxn modelId="{0854EC1A-BD0A-4192-A748-ECD5F758214C}" type="presParOf" srcId="{C8B3E6D0-3325-4659-848C-B6D55A1BF626}" destId="{98975092-6EC2-4533-AD8E-D5E61551FB66}" srcOrd="7" destOrd="0" presId="urn:microsoft.com/office/officeart/2008/layout/LinedList"/>
    <dgm:cxn modelId="{F8E489FD-6E4F-4202-9ECA-2FEE4EF85D73}" type="presParOf" srcId="{98975092-6EC2-4533-AD8E-D5E61551FB66}" destId="{EA42862D-2C9C-435D-9FE8-2DF0809FE64B}" srcOrd="0" destOrd="0" presId="urn:microsoft.com/office/officeart/2008/layout/LinedList"/>
    <dgm:cxn modelId="{634FEB65-0043-4C7A-AD6F-EBB23A311528}" type="presParOf" srcId="{98975092-6EC2-4533-AD8E-D5E61551FB66}" destId="{DA544585-B9D3-4E30-8CE4-418F9098A709}" srcOrd="1" destOrd="0" presId="urn:microsoft.com/office/officeart/2008/layout/LinedList"/>
    <dgm:cxn modelId="{D6839CE1-CB4F-462C-A375-9BE3BDF4CAD9}" type="presParOf" srcId="{98975092-6EC2-4533-AD8E-D5E61551FB66}" destId="{667B294D-72A6-49A5-B4BA-8AC1C049AA90}" srcOrd="2" destOrd="0" presId="urn:microsoft.com/office/officeart/2008/layout/LinedList"/>
    <dgm:cxn modelId="{72A4E7D2-2FB6-498E-81F0-CC8074F269E9}" type="presParOf" srcId="{C8B3E6D0-3325-4659-848C-B6D55A1BF626}" destId="{B387AEE6-109D-4978-B25D-794CE34D53CB}" srcOrd="8" destOrd="0" presId="urn:microsoft.com/office/officeart/2008/layout/LinedList"/>
    <dgm:cxn modelId="{BD23D9F1-0016-4F16-B3BF-A8C1184C0503}" type="presParOf" srcId="{C8B3E6D0-3325-4659-848C-B6D55A1BF626}" destId="{82F5467F-4FF2-4ABC-BB73-8C994CE3A028}" srcOrd="9" destOrd="0" presId="urn:microsoft.com/office/officeart/2008/layout/LinedList"/>
    <dgm:cxn modelId="{B243BB73-46FD-4FA7-A0B0-78EA559BF93B}" type="presParOf" srcId="{C8B3E6D0-3325-4659-848C-B6D55A1BF626}" destId="{0716A801-504E-450A-A640-AE081A0ADAD2}" srcOrd="10" destOrd="0" presId="urn:microsoft.com/office/officeart/2008/layout/LinedList"/>
    <dgm:cxn modelId="{97551421-AEA6-4B74-8339-F72DCA8355C7}" type="presParOf" srcId="{0716A801-504E-450A-A640-AE081A0ADAD2}" destId="{ADAD08F4-B09A-478A-9E30-DF1D26B5E739}" srcOrd="0" destOrd="0" presId="urn:microsoft.com/office/officeart/2008/layout/LinedList"/>
    <dgm:cxn modelId="{1A8188F2-35A9-41B5-816A-491C95527582}" type="presParOf" srcId="{0716A801-504E-450A-A640-AE081A0ADAD2}" destId="{6A540550-2575-49BD-A9D1-F5DEF31A2BF6}" srcOrd="1" destOrd="0" presId="urn:microsoft.com/office/officeart/2008/layout/LinedList"/>
    <dgm:cxn modelId="{23DD6461-5285-4D77-B49B-1BB761FFC555}" type="presParOf" srcId="{0716A801-504E-450A-A640-AE081A0ADAD2}" destId="{341EFD80-18D4-4BCF-A4FB-1EB64FD2C616}" srcOrd="2" destOrd="0" presId="urn:microsoft.com/office/officeart/2008/layout/LinedList"/>
    <dgm:cxn modelId="{440DBC55-AA46-4CFD-9C95-1D02196CE492}" type="presParOf" srcId="{C8B3E6D0-3325-4659-848C-B6D55A1BF626}" destId="{5EC4D252-3367-4FC0-BF4E-82AB226C1B90}" srcOrd="11" destOrd="0" presId="urn:microsoft.com/office/officeart/2008/layout/LinedList"/>
    <dgm:cxn modelId="{C79A2363-4B54-4F2B-BFF0-9AB56FBDFEE8}" type="presParOf" srcId="{C8B3E6D0-3325-4659-848C-B6D55A1BF626}" destId="{14F4AB7B-461A-4808-B908-54964DA44AF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BDC4B-7591-4A18-A65A-CF7A2EA5CFE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9C46C-457A-4EE4-A60E-325F9004F702}">
      <dgm:prSet phldrT="[Text]"/>
      <dgm:spPr/>
      <dgm:t>
        <a:bodyPr/>
        <a:lstStyle/>
        <a:p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PetType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B4EC3D-225D-4FA6-8FC3-80845A3DA34D}" type="parTrans" cxnId="{45760EA3-E9D1-46C8-99D7-10016E611014}">
      <dgm:prSet/>
      <dgm:spPr/>
      <dgm:t>
        <a:bodyPr/>
        <a:lstStyle/>
        <a:p>
          <a:endParaRPr lang="en-US"/>
        </a:p>
      </dgm:t>
    </dgm:pt>
    <dgm:pt modelId="{55ADF385-7E5E-4C5B-9CA1-5ABD99A55CC7}" type="sibTrans" cxnId="{45760EA3-E9D1-46C8-99D7-10016E611014}">
      <dgm:prSet/>
      <dgm:spPr/>
      <dgm:t>
        <a:bodyPr/>
        <a:lstStyle/>
        <a:p>
          <a:endParaRPr lang="en-US"/>
        </a:p>
      </dgm:t>
    </dgm:pt>
    <dgm:pt modelId="{AE70C3B2-49EF-4A8F-8456-68558DBE6B24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PetID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khóa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biệt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duy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FCBE4FA-2148-416C-82EB-2CDD8806D2DE}" type="parTrans" cxnId="{FBF833DB-94F1-4910-9F58-9BF2F2A82B33}">
      <dgm:prSet/>
      <dgm:spPr/>
      <dgm:t>
        <a:bodyPr/>
        <a:lstStyle/>
        <a:p>
          <a:endParaRPr lang="en-US"/>
        </a:p>
      </dgm:t>
    </dgm:pt>
    <dgm:pt modelId="{3A0971C1-9942-46B9-BEAF-349FCAD273AF}" type="sibTrans" cxnId="{FBF833DB-94F1-4910-9F58-9BF2F2A82B33}">
      <dgm:prSet/>
      <dgm:spPr/>
      <dgm:t>
        <a:bodyPr/>
        <a:lstStyle/>
        <a:p>
          <a:endParaRPr lang="en-US"/>
        </a:p>
      </dgm:t>
    </dgm:pt>
    <dgm:pt modelId="{E338B52F-E5C8-4A9D-9831-42FF596E0D96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miêu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tả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đặc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7B26-53EB-4033-89BD-D05AD38295FD}" type="parTrans" cxnId="{E7C99090-0887-46B9-ACC3-72501F4B614A}">
      <dgm:prSet/>
      <dgm:spPr/>
      <dgm:t>
        <a:bodyPr/>
        <a:lstStyle/>
        <a:p>
          <a:endParaRPr lang="en-US"/>
        </a:p>
      </dgm:t>
    </dgm:pt>
    <dgm:pt modelId="{820470A9-AF0D-4228-8820-36AFABD14751}" type="sibTrans" cxnId="{E7C99090-0887-46B9-ACC3-72501F4B614A}">
      <dgm:prSet/>
      <dgm:spPr/>
      <dgm:t>
        <a:bodyPr/>
        <a:lstStyle/>
        <a:p>
          <a:endParaRPr lang="en-US"/>
        </a:p>
      </dgm:t>
    </dgm:pt>
    <dgm:pt modelId="{C9B496AD-A0A8-45E2-8A40-3AD6F37CEE9B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phép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gán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DA425C-F532-4F5A-ACE6-6BFCFD969F7E}" type="parTrans" cxnId="{61F5661E-59F5-4A57-9BC4-7A42D486C0B2}">
      <dgm:prSet/>
      <dgm:spPr/>
      <dgm:t>
        <a:bodyPr/>
        <a:lstStyle/>
        <a:p>
          <a:endParaRPr lang="en-US"/>
        </a:p>
      </dgm:t>
    </dgm:pt>
    <dgm:pt modelId="{420BF3EA-C63D-414F-B524-CEF0BD70884C}" type="sibTrans" cxnId="{61F5661E-59F5-4A57-9BC4-7A42D486C0B2}">
      <dgm:prSet/>
      <dgm:spPr/>
      <dgm:t>
        <a:bodyPr/>
        <a:lstStyle/>
        <a:p>
          <a:endParaRPr lang="en-US"/>
        </a:p>
      </dgm:t>
    </dgm:pt>
    <dgm:pt modelId="{E5F8BC60-FCAC-4D43-959A-16197A1F3758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sử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đối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tượng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này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CSDL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91D993-03BD-48ED-AAC8-D3BA77999C1F}" type="parTrans" cxnId="{2158943B-A5B7-4A5B-B398-14E6DD551420}">
      <dgm:prSet/>
      <dgm:spPr/>
      <dgm:t>
        <a:bodyPr/>
        <a:lstStyle/>
        <a:p>
          <a:endParaRPr lang="en-US"/>
        </a:p>
      </dgm:t>
    </dgm:pt>
    <dgm:pt modelId="{07F999AF-816F-4882-A766-74057AE273D1}" type="sibTrans" cxnId="{2158943B-A5B7-4A5B-B398-14E6DD551420}">
      <dgm:prSet/>
      <dgm:spPr/>
      <dgm:t>
        <a:bodyPr/>
        <a:lstStyle/>
        <a:p>
          <a:endParaRPr lang="en-US"/>
        </a:p>
      </dgm:t>
    </dgm:pt>
    <dgm:pt modelId="{93FED74B-52DE-4AD3-AFA3-A21468CB8DA8}" type="pres">
      <dgm:prSet presAssocID="{B5ABDC4B-7591-4A18-A65A-CF7A2EA5CFE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8F4748C-5DBA-4EDF-8743-243B818F4B3F}" type="pres">
      <dgm:prSet presAssocID="{E429C46C-457A-4EE4-A60E-325F9004F702}" presName="thickLine" presStyleLbl="alignNode1" presStyleIdx="0" presStyleCnt="1" custLinFactNeighborX="195"/>
      <dgm:spPr/>
    </dgm:pt>
    <dgm:pt modelId="{767F916E-0955-4737-879D-40A9F8A27918}" type="pres">
      <dgm:prSet presAssocID="{E429C46C-457A-4EE4-A60E-325F9004F702}" presName="horz1" presStyleCnt="0"/>
      <dgm:spPr/>
    </dgm:pt>
    <dgm:pt modelId="{796B11FF-BC30-4A2D-91E0-FBDF2F7EB6AA}" type="pres">
      <dgm:prSet presAssocID="{E429C46C-457A-4EE4-A60E-325F9004F702}" presName="tx1" presStyleLbl="revTx" presStyleIdx="0" presStyleCnt="5"/>
      <dgm:spPr/>
      <dgm:t>
        <a:bodyPr/>
        <a:lstStyle/>
        <a:p>
          <a:endParaRPr lang="en-US"/>
        </a:p>
      </dgm:t>
    </dgm:pt>
    <dgm:pt modelId="{C8B3E6D0-3325-4659-848C-B6D55A1BF626}" type="pres">
      <dgm:prSet presAssocID="{E429C46C-457A-4EE4-A60E-325F9004F702}" presName="vert1" presStyleCnt="0"/>
      <dgm:spPr/>
    </dgm:pt>
    <dgm:pt modelId="{5056FE13-E71C-4D88-9B53-1DC9D6AE40F7}" type="pres">
      <dgm:prSet presAssocID="{AE70C3B2-49EF-4A8F-8456-68558DBE6B24}" presName="vertSpace2a" presStyleCnt="0"/>
      <dgm:spPr/>
    </dgm:pt>
    <dgm:pt modelId="{3EF9E5F2-E817-4863-AE3F-7AEC3A51BAE8}" type="pres">
      <dgm:prSet presAssocID="{AE70C3B2-49EF-4A8F-8456-68558DBE6B24}" presName="horz2" presStyleCnt="0"/>
      <dgm:spPr/>
    </dgm:pt>
    <dgm:pt modelId="{6D10480C-2C81-4D14-913C-210F0C462D33}" type="pres">
      <dgm:prSet presAssocID="{AE70C3B2-49EF-4A8F-8456-68558DBE6B24}" presName="horzSpace2" presStyleCnt="0"/>
      <dgm:spPr/>
    </dgm:pt>
    <dgm:pt modelId="{8A9E4B05-993B-4A1B-AFFB-303ECF6A3D63}" type="pres">
      <dgm:prSet presAssocID="{AE70C3B2-49EF-4A8F-8456-68558DBE6B24}" presName="tx2" presStyleLbl="revTx" presStyleIdx="1" presStyleCnt="5"/>
      <dgm:spPr/>
      <dgm:t>
        <a:bodyPr/>
        <a:lstStyle/>
        <a:p>
          <a:endParaRPr lang="en-US"/>
        </a:p>
      </dgm:t>
    </dgm:pt>
    <dgm:pt modelId="{41A29BD4-1FF3-4A4E-A90B-EFB4B74A4D25}" type="pres">
      <dgm:prSet presAssocID="{AE70C3B2-49EF-4A8F-8456-68558DBE6B24}" presName="vert2" presStyleCnt="0"/>
      <dgm:spPr/>
    </dgm:pt>
    <dgm:pt modelId="{6D533EA8-BCEF-4CF2-A26D-621A65BCD73D}" type="pres">
      <dgm:prSet presAssocID="{AE70C3B2-49EF-4A8F-8456-68558DBE6B24}" presName="thinLine2b" presStyleLbl="callout" presStyleIdx="0" presStyleCnt="4"/>
      <dgm:spPr/>
    </dgm:pt>
    <dgm:pt modelId="{E48FFCF3-2AF5-4CBC-AA1B-220D257E6956}" type="pres">
      <dgm:prSet presAssocID="{AE70C3B2-49EF-4A8F-8456-68558DBE6B24}" presName="vertSpace2b" presStyleCnt="0"/>
      <dgm:spPr/>
    </dgm:pt>
    <dgm:pt modelId="{AE0839B9-A00D-4283-B7DD-3F970D87ECDE}" type="pres">
      <dgm:prSet presAssocID="{E338B52F-E5C8-4A9D-9831-42FF596E0D96}" presName="horz2" presStyleCnt="0"/>
      <dgm:spPr/>
    </dgm:pt>
    <dgm:pt modelId="{033CEF9D-3645-4150-A2A9-3687702F5CE3}" type="pres">
      <dgm:prSet presAssocID="{E338B52F-E5C8-4A9D-9831-42FF596E0D96}" presName="horzSpace2" presStyleCnt="0"/>
      <dgm:spPr/>
    </dgm:pt>
    <dgm:pt modelId="{D24A8FD4-252E-4890-BFD2-9F991DBC2E15}" type="pres">
      <dgm:prSet presAssocID="{E338B52F-E5C8-4A9D-9831-42FF596E0D96}" presName="tx2" presStyleLbl="revTx" presStyleIdx="2" presStyleCnt="5"/>
      <dgm:spPr/>
      <dgm:t>
        <a:bodyPr/>
        <a:lstStyle/>
        <a:p>
          <a:endParaRPr lang="en-US"/>
        </a:p>
      </dgm:t>
    </dgm:pt>
    <dgm:pt modelId="{3D32FF57-6962-41F9-809E-7709E6B7D943}" type="pres">
      <dgm:prSet presAssocID="{E338B52F-E5C8-4A9D-9831-42FF596E0D96}" presName="vert2" presStyleCnt="0"/>
      <dgm:spPr/>
    </dgm:pt>
    <dgm:pt modelId="{7DB6BE49-23B6-4AC5-A701-A9E2C31C6F02}" type="pres">
      <dgm:prSet presAssocID="{E338B52F-E5C8-4A9D-9831-42FF596E0D96}" presName="thinLine2b" presStyleLbl="callout" presStyleIdx="1" presStyleCnt="4"/>
      <dgm:spPr/>
    </dgm:pt>
    <dgm:pt modelId="{677063E4-73C2-4172-9CD0-1FC0D738000D}" type="pres">
      <dgm:prSet presAssocID="{E338B52F-E5C8-4A9D-9831-42FF596E0D96}" presName="vertSpace2b" presStyleCnt="0"/>
      <dgm:spPr/>
    </dgm:pt>
    <dgm:pt modelId="{98975092-6EC2-4533-AD8E-D5E61551FB66}" type="pres">
      <dgm:prSet presAssocID="{C9B496AD-A0A8-45E2-8A40-3AD6F37CEE9B}" presName="horz2" presStyleCnt="0"/>
      <dgm:spPr/>
    </dgm:pt>
    <dgm:pt modelId="{EA42862D-2C9C-435D-9FE8-2DF0809FE64B}" type="pres">
      <dgm:prSet presAssocID="{C9B496AD-A0A8-45E2-8A40-3AD6F37CEE9B}" presName="horzSpace2" presStyleCnt="0"/>
      <dgm:spPr/>
    </dgm:pt>
    <dgm:pt modelId="{DA544585-B9D3-4E30-8CE4-418F9098A709}" type="pres">
      <dgm:prSet presAssocID="{C9B496AD-A0A8-45E2-8A40-3AD6F37CEE9B}" presName="tx2" presStyleLbl="revTx" presStyleIdx="3" presStyleCnt="5"/>
      <dgm:spPr/>
      <dgm:t>
        <a:bodyPr/>
        <a:lstStyle/>
        <a:p>
          <a:endParaRPr lang="en-US"/>
        </a:p>
      </dgm:t>
    </dgm:pt>
    <dgm:pt modelId="{667B294D-72A6-49A5-B4BA-8AC1C049AA90}" type="pres">
      <dgm:prSet presAssocID="{C9B496AD-A0A8-45E2-8A40-3AD6F37CEE9B}" presName="vert2" presStyleCnt="0"/>
      <dgm:spPr/>
    </dgm:pt>
    <dgm:pt modelId="{B387AEE6-109D-4978-B25D-794CE34D53CB}" type="pres">
      <dgm:prSet presAssocID="{C9B496AD-A0A8-45E2-8A40-3AD6F37CEE9B}" presName="thinLine2b" presStyleLbl="callout" presStyleIdx="2" presStyleCnt="4"/>
      <dgm:spPr/>
    </dgm:pt>
    <dgm:pt modelId="{82F5467F-4FF2-4ABC-BB73-8C994CE3A028}" type="pres">
      <dgm:prSet presAssocID="{C9B496AD-A0A8-45E2-8A40-3AD6F37CEE9B}" presName="vertSpace2b" presStyleCnt="0"/>
      <dgm:spPr/>
    </dgm:pt>
    <dgm:pt modelId="{0716A801-504E-450A-A640-AE081A0ADAD2}" type="pres">
      <dgm:prSet presAssocID="{E5F8BC60-FCAC-4D43-959A-16197A1F3758}" presName="horz2" presStyleCnt="0"/>
      <dgm:spPr/>
    </dgm:pt>
    <dgm:pt modelId="{ADAD08F4-B09A-478A-9E30-DF1D26B5E739}" type="pres">
      <dgm:prSet presAssocID="{E5F8BC60-FCAC-4D43-959A-16197A1F3758}" presName="horzSpace2" presStyleCnt="0"/>
      <dgm:spPr/>
    </dgm:pt>
    <dgm:pt modelId="{6A540550-2575-49BD-A9D1-F5DEF31A2BF6}" type="pres">
      <dgm:prSet presAssocID="{E5F8BC60-FCAC-4D43-959A-16197A1F3758}" presName="tx2" presStyleLbl="revTx" presStyleIdx="4" presStyleCnt="5"/>
      <dgm:spPr/>
      <dgm:t>
        <a:bodyPr/>
        <a:lstStyle/>
        <a:p>
          <a:endParaRPr lang="en-US"/>
        </a:p>
      </dgm:t>
    </dgm:pt>
    <dgm:pt modelId="{341EFD80-18D4-4BCF-A4FB-1EB64FD2C616}" type="pres">
      <dgm:prSet presAssocID="{E5F8BC60-FCAC-4D43-959A-16197A1F3758}" presName="vert2" presStyleCnt="0"/>
      <dgm:spPr/>
    </dgm:pt>
    <dgm:pt modelId="{5EC4D252-3367-4FC0-BF4E-82AB226C1B90}" type="pres">
      <dgm:prSet presAssocID="{E5F8BC60-FCAC-4D43-959A-16197A1F3758}" presName="thinLine2b" presStyleLbl="callout" presStyleIdx="3" presStyleCnt="4"/>
      <dgm:spPr/>
    </dgm:pt>
    <dgm:pt modelId="{14F4AB7B-461A-4808-B908-54964DA44AF6}" type="pres">
      <dgm:prSet presAssocID="{E5F8BC60-FCAC-4D43-959A-16197A1F3758}" presName="vertSpace2b" presStyleCnt="0"/>
      <dgm:spPr/>
    </dgm:pt>
  </dgm:ptLst>
  <dgm:cxnLst>
    <dgm:cxn modelId="{FBF833DB-94F1-4910-9F58-9BF2F2A82B33}" srcId="{E429C46C-457A-4EE4-A60E-325F9004F702}" destId="{AE70C3B2-49EF-4A8F-8456-68558DBE6B24}" srcOrd="0" destOrd="0" parTransId="{0FCBE4FA-2148-416C-82EB-2CDD8806D2DE}" sibTransId="{3A0971C1-9942-46B9-BEAF-349FCAD273AF}"/>
    <dgm:cxn modelId="{B180E2F6-4BE0-4245-995D-016C4C0CBB6F}" type="presOf" srcId="{E5F8BC60-FCAC-4D43-959A-16197A1F3758}" destId="{6A540550-2575-49BD-A9D1-F5DEF31A2BF6}" srcOrd="0" destOrd="0" presId="urn:microsoft.com/office/officeart/2008/layout/LinedList"/>
    <dgm:cxn modelId="{45760EA3-E9D1-46C8-99D7-10016E611014}" srcId="{B5ABDC4B-7591-4A18-A65A-CF7A2EA5CFE1}" destId="{E429C46C-457A-4EE4-A60E-325F9004F702}" srcOrd="0" destOrd="0" parTransId="{BCB4EC3D-225D-4FA6-8FC3-80845A3DA34D}" sibTransId="{55ADF385-7E5E-4C5B-9CA1-5ABD99A55CC7}"/>
    <dgm:cxn modelId="{E7C99090-0887-46B9-ACC3-72501F4B614A}" srcId="{E429C46C-457A-4EE4-A60E-325F9004F702}" destId="{E338B52F-E5C8-4A9D-9831-42FF596E0D96}" srcOrd="1" destOrd="0" parTransId="{12757B26-53EB-4033-89BD-D05AD38295FD}" sibTransId="{820470A9-AF0D-4228-8820-36AFABD14751}"/>
    <dgm:cxn modelId="{166D7D0B-77FB-424A-8EC4-7AEFB385BB0A}" type="presOf" srcId="{AE70C3B2-49EF-4A8F-8456-68558DBE6B24}" destId="{8A9E4B05-993B-4A1B-AFFB-303ECF6A3D63}" srcOrd="0" destOrd="0" presId="urn:microsoft.com/office/officeart/2008/layout/LinedList"/>
    <dgm:cxn modelId="{2158943B-A5B7-4A5B-B398-14E6DD551420}" srcId="{E429C46C-457A-4EE4-A60E-325F9004F702}" destId="{E5F8BC60-FCAC-4D43-959A-16197A1F3758}" srcOrd="3" destOrd="0" parTransId="{5491D993-03BD-48ED-AAC8-D3BA77999C1F}" sibTransId="{07F999AF-816F-4882-A766-74057AE273D1}"/>
    <dgm:cxn modelId="{61F5661E-59F5-4A57-9BC4-7A42D486C0B2}" srcId="{E429C46C-457A-4EE4-A60E-325F9004F702}" destId="{C9B496AD-A0A8-45E2-8A40-3AD6F37CEE9B}" srcOrd="2" destOrd="0" parTransId="{5DDA425C-F532-4F5A-ACE6-6BFCFD969F7E}" sibTransId="{420BF3EA-C63D-414F-B524-CEF0BD70884C}"/>
    <dgm:cxn modelId="{19DC3B49-533D-4D71-8C94-A2C324A77791}" type="presOf" srcId="{E429C46C-457A-4EE4-A60E-325F9004F702}" destId="{796B11FF-BC30-4A2D-91E0-FBDF2F7EB6AA}" srcOrd="0" destOrd="0" presId="urn:microsoft.com/office/officeart/2008/layout/LinedList"/>
    <dgm:cxn modelId="{53E0DE21-24E7-4811-8FA1-905D87FFCA21}" type="presOf" srcId="{E338B52F-E5C8-4A9D-9831-42FF596E0D96}" destId="{D24A8FD4-252E-4890-BFD2-9F991DBC2E15}" srcOrd="0" destOrd="0" presId="urn:microsoft.com/office/officeart/2008/layout/LinedList"/>
    <dgm:cxn modelId="{27FA5983-58B8-492C-B65F-6E58AC0E7183}" type="presOf" srcId="{C9B496AD-A0A8-45E2-8A40-3AD6F37CEE9B}" destId="{DA544585-B9D3-4E30-8CE4-418F9098A709}" srcOrd="0" destOrd="0" presId="urn:microsoft.com/office/officeart/2008/layout/LinedList"/>
    <dgm:cxn modelId="{1D92AE7C-E554-4638-92B1-C9FCFF302826}" type="presOf" srcId="{B5ABDC4B-7591-4A18-A65A-CF7A2EA5CFE1}" destId="{93FED74B-52DE-4AD3-AFA3-A21468CB8DA8}" srcOrd="0" destOrd="0" presId="urn:microsoft.com/office/officeart/2008/layout/LinedList"/>
    <dgm:cxn modelId="{BC60387D-5987-49EA-A2F6-C84414CCA529}" type="presParOf" srcId="{93FED74B-52DE-4AD3-AFA3-A21468CB8DA8}" destId="{E8F4748C-5DBA-4EDF-8743-243B818F4B3F}" srcOrd="0" destOrd="0" presId="urn:microsoft.com/office/officeart/2008/layout/LinedList"/>
    <dgm:cxn modelId="{70AE49C4-1613-4538-998B-159066CD465C}" type="presParOf" srcId="{93FED74B-52DE-4AD3-AFA3-A21468CB8DA8}" destId="{767F916E-0955-4737-879D-40A9F8A27918}" srcOrd="1" destOrd="0" presId="urn:microsoft.com/office/officeart/2008/layout/LinedList"/>
    <dgm:cxn modelId="{CE5797C8-C354-49F3-832E-A6929641B46F}" type="presParOf" srcId="{767F916E-0955-4737-879D-40A9F8A27918}" destId="{796B11FF-BC30-4A2D-91E0-FBDF2F7EB6AA}" srcOrd="0" destOrd="0" presId="urn:microsoft.com/office/officeart/2008/layout/LinedList"/>
    <dgm:cxn modelId="{9D624995-51CD-4B0E-B3C2-CCB3A1A3C92E}" type="presParOf" srcId="{767F916E-0955-4737-879D-40A9F8A27918}" destId="{C8B3E6D0-3325-4659-848C-B6D55A1BF626}" srcOrd="1" destOrd="0" presId="urn:microsoft.com/office/officeart/2008/layout/LinedList"/>
    <dgm:cxn modelId="{FCF51816-DC31-4A5B-A993-AF8B7EFB2312}" type="presParOf" srcId="{C8B3E6D0-3325-4659-848C-B6D55A1BF626}" destId="{5056FE13-E71C-4D88-9B53-1DC9D6AE40F7}" srcOrd="0" destOrd="0" presId="urn:microsoft.com/office/officeart/2008/layout/LinedList"/>
    <dgm:cxn modelId="{4BB9780B-C6BC-4C2B-9807-AE1597124AA7}" type="presParOf" srcId="{C8B3E6D0-3325-4659-848C-B6D55A1BF626}" destId="{3EF9E5F2-E817-4863-AE3F-7AEC3A51BAE8}" srcOrd="1" destOrd="0" presId="urn:microsoft.com/office/officeart/2008/layout/LinedList"/>
    <dgm:cxn modelId="{0BBE5C66-48AD-4757-9A79-11C674A8FC56}" type="presParOf" srcId="{3EF9E5F2-E817-4863-AE3F-7AEC3A51BAE8}" destId="{6D10480C-2C81-4D14-913C-210F0C462D33}" srcOrd="0" destOrd="0" presId="urn:microsoft.com/office/officeart/2008/layout/LinedList"/>
    <dgm:cxn modelId="{F14CEA98-FFF1-42DA-865C-8722D07F43DF}" type="presParOf" srcId="{3EF9E5F2-E817-4863-AE3F-7AEC3A51BAE8}" destId="{8A9E4B05-993B-4A1B-AFFB-303ECF6A3D63}" srcOrd="1" destOrd="0" presId="urn:microsoft.com/office/officeart/2008/layout/LinedList"/>
    <dgm:cxn modelId="{E05608CB-70C3-4024-BBBA-2F6A1E652082}" type="presParOf" srcId="{3EF9E5F2-E817-4863-AE3F-7AEC3A51BAE8}" destId="{41A29BD4-1FF3-4A4E-A90B-EFB4B74A4D25}" srcOrd="2" destOrd="0" presId="urn:microsoft.com/office/officeart/2008/layout/LinedList"/>
    <dgm:cxn modelId="{C029E356-3CC8-4E58-ABC3-BB297EE6EF7F}" type="presParOf" srcId="{C8B3E6D0-3325-4659-848C-B6D55A1BF626}" destId="{6D533EA8-BCEF-4CF2-A26D-621A65BCD73D}" srcOrd="2" destOrd="0" presId="urn:microsoft.com/office/officeart/2008/layout/LinedList"/>
    <dgm:cxn modelId="{4B600176-5237-43B3-ABA2-66A1CDDA871A}" type="presParOf" srcId="{C8B3E6D0-3325-4659-848C-B6D55A1BF626}" destId="{E48FFCF3-2AF5-4CBC-AA1B-220D257E6956}" srcOrd="3" destOrd="0" presId="urn:microsoft.com/office/officeart/2008/layout/LinedList"/>
    <dgm:cxn modelId="{227D2A62-BC07-4985-900D-9969068CA6F1}" type="presParOf" srcId="{C8B3E6D0-3325-4659-848C-B6D55A1BF626}" destId="{AE0839B9-A00D-4283-B7DD-3F970D87ECDE}" srcOrd="4" destOrd="0" presId="urn:microsoft.com/office/officeart/2008/layout/LinedList"/>
    <dgm:cxn modelId="{DBC8D019-A9DF-45C9-AC1D-C4CA6A53C671}" type="presParOf" srcId="{AE0839B9-A00D-4283-B7DD-3F970D87ECDE}" destId="{033CEF9D-3645-4150-A2A9-3687702F5CE3}" srcOrd="0" destOrd="0" presId="urn:microsoft.com/office/officeart/2008/layout/LinedList"/>
    <dgm:cxn modelId="{626B6D2E-3780-4068-875F-C3A7204FD568}" type="presParOf" srcId="{AE0839B9-A00D-4283-B7DD-3F970D87ECDE}" destId="{D24A8FD4-252E-4890-BFD2-9F991DBC2E15}" srcOrd="1" destOrd="0" presId="urn:microsoft.com/office/officeart/2008/layout/LinedList"/>
    <dgm:cxn modelId="{671A7F40-39C4-4356-8331-C9B96F7BEDEE}" type="presParOf" srcId="{AE0839B9-A00D-4283-B7DD-3F970D87ECDE}" destId="{3D32FF57-6962-41F9-809E-7709E6B7D943}" srcOrd="2" destOrd="0" presId="urn:microsoft.com/office/officeart/2008/layout/LinedList"/>
    <dgm:cxn modelId="{C644D51D-629D-4EE9-B7D9-97E73D96241E}" type="presParOf" srcId="{C8B3E6D0-3325-4659-848C-B6D55A1BF626}" destId="{7DB6BE49-23B6-4AC5-A701-A9E2C31C6F02}" srcOrd="5" destOrd="0" presId="urn:microsoft.com/office/officeart/2008/layout/LinedList"/>
    <dgm:cxn modelId="{48B0823C-A1FE-41BE-9C66-72E749673523}" type="presParOf" srcId="{C8B3E6D0-3325-4659-848C-B6D55A1BF626}" destId="{677063E4-73C2-4172-9CD0-1FC0D738000D}" srcOrd="6" destOrd="0" presId="urn:microsoft.com/office/officeart/2008/layout/LinedList"/>
    <dgm:cxn modelId="{292148D4-8DA4-49A8-B937-C6EDE3981D15}" type="presParOf" srcId="{C8B3E6D0-3325-4659-848C-B6D55A1BF626}" destId="{98975092-6EC2-4533-AD8E-D5E61551FB66}" srcOrd="7" destOrd="0" presId="urn:microsoft.com/office/officeart/2008/layout/LinedList"/>
    <dgm:cxn modelId="{7268BC0C-AA9D-4354-BD9A-07174995F137}" type="presParOf" srcId="{98975092-6EC2-4533-AD8E-D5E61551FB66}" destId="{EA42862D-2C9C-435D-9FE8-2DF0809FE64B}" srcOrd="0" destOrd="0" presId="urn:microsoft.com/office/officeart/2008/layout/LinedList"/>
    <dgm:cxn modelId="{C6430F88-00A3-4955-A5F5-AEE293950455}" type="presParOf" srcId="{98975092-6EC2-4533-AD8E-D5E61551FB66}" destId="{DA544585-B9D3-4E30-8CE4-418F9098A709}" srcOrd="1" destOrd="0" presId="urn:microsoft.com/office/officeart/2008/layout/LinedList"/>
    <dgm:cxn modelId="{6916C3D9-4022-42A8-866B-CF77228F2F97}" type="presParOf" srcId="{98975092-6EC2-4533-AD8E-D5E61551FB66}" destId="{667B294D-72A6-49A5-B4BA-8AC1C049AA90}" srcOrd="2" destOrd="0" presId="urn:microsoft.com/office/officeart/2008/layout/LinedList"/>
    <dgm:cxn modelId="{6F8D8A94-00AD-4C70-B844-1883D6F72D3F}" type="presParOf" srcId="{C8B3E6D0-3325-4659-848C-B6D55A1BF626}" destId="{B387AEE6-109D-4978-B25D-794CE34D53CB}" srcOrd="8" destOrd="0" presId="urn:microsoft.com/office/officeart/2008/layout/LinedList"/>
    <dgm:cxn modelId="{FEBAA13C-4D94-446B-925E-1357B26558E3}" type="presParOf" srcId="{C8B3E6D0-3325-4659-848C-B6D55A1BF626}" destId="{82F5467F-4FF2-4ABC-BB73-8C994CE3A028}" srcOrd="9" destOrd="0" presId="urn:microsoft.com/office/officeart/2008/layout/LinedList"/>
    <dgm:cxn modelId="{B9896D95-8496-4934-B8C1-32C88BBDEBE7}" type="presParOf" srcId="{C8B3E6D0-3325-4659-848C-B6D55A1BF626}" destId="{0716A801-504E-450A-A640-AE081A0ADAD2}" srcOrd="10" destOrd="0" presId="urn:microsoft.com/office/officeart/2008/layout/LinedList"/>
    <dgm:cxn modelId="{A17D95EB-9089-45F7-B0DC-210963385AC5}" type="presParOf" srcId="{0716A801-504E-450A-A640-AE081A0ADAD2}" destId="{ADAD08F4-B09A-478A-9E30-DF1D26B5E739}" srcOrd="0" destOrd="0" presId="urn:microsoft.com/office/officeart/2008/layout/LinedList"/>
    <dgm:cxn modelId="{BCC8B1AD-ADA1-44C7-A785-2D3BBEBFF275}" type="presParOf" srcId="{0716A801-504E-450A-A640-AE081A0ADAD2}" destId="{6A540550-2575-49BD-A9D1-F5DEF31A2BF6}" srcOrd="1" destOrd="0" presId="urn:microsoft.com/office/officeart/2008/layout/LinedList"/>
    <dgm:cxn modelId="{F4FB288C-E8FE-4B38-895F-CECB98DCBD65}" type="presParOf" srcId="{0716A801-504E-450A-A640-AE081A0ADAD2}" destId="{341EFD80-18D4-4BCF-A4FB-1EB64FD2C616}" srcOrd="2" destOrd="0" presId="urn:microsoft.com/office/officeart/2008/layout/LinedList"/>
    <dgm:cxn modelId="{457E1453-7EEF-46FE-B92B-F6740AC6BA78}" type="presParOf" srcId="{C8B3E6D0-3325-4659-848C-B6D55A1BF626}" destId="{5EC4D252-3367-4FC0-BF4E-82AB226C1B90}" srcOrd="11" destOrd="0" presId="urn:microsoft.com/office/officeart/2008/layout/LinedList"/>
    <dgm:cxn modelId="{1FE10A52-F96C-4798-983E-4D9CC757730B}" type="presParOf" srcId="{C8B3E6D0-3325-4659-848C-B6D55A1BF626}" destId="{14F4AB7B-461A-4808-B908-54964DA44AF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ABDC4B-7591-4A18-A65A-CF7A2EA5CFE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29C46C-457A-4EE4-A60E-325F9004F702}">
      <dgm:prSet phldrT="[Text]"/>
      <dgm:spPr/>
      <dgm:t>
        <a:bodyPr/>
        <a:lstStyle/>
        <a:p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UserPet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B4EC3D-225D-4FA6-8FC3-80845A3DA34D}" type="parTrans" cxnId="{45760EA3-E9D1-46C8-99D7-10016E611014}">
      <dgm:prSet/>
      <dgm:spPr/>
      <dgm:t>
        <a:bodyPr/>
        <a:lstStyle/>
        <a:p>
          <a:endParaRPr lang="en-US"/>
        </a:p>
      </dgm:t>
    </dgm:pt>
    <dgm:pt modelId="{55ADF385-7E5E-4C5B-9CA1-5ABD99A55CC7}" type="sibTrans" cxnId="{45760EA3-E9D1-46C8-99D7-10016E611014}">
      <dgm:prSet/>
      <dgm:spPr/>
      <dgm:t>
        <a:bodyPr/>
        <a:lstStyle/>
        <a:p>
          <a:endParaRPr lang="en-US"/>
        </a:p>
      </dgm:t>
    </dgm:pt>
    <dgm:pt modelId="{AE70C3B2-49EF-4A8F-8456-68558DBE6B24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StockID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khóa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do CSDL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tăng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lên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lần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mới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1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dòng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FCBE4FA-2148-416C-82EB-2CDD8806D2DE}" type="parTrans" cxnId="{FBF833DB-94F1-4910-9F58-9BF2F2A82B33}">
      <dgm:prSet/>
      <dgm:spPr/>
      <dgm:t>
        <a:bodyPr/>
        <a:lstStyle/>
        <a:p>
          <a:endParaRPr lang="en-US"/>
        </a:p>
      </dgm:t>
    </dgm:pt>
    <dgm:pt modelId="{3A0971C1-9942-46B9-BEAF-349FCAD273AF}" type="sibTrans" cxnId="{FBF833DB-94F1-4910-9F58-9BF2F2A82B33}">
      <dgm:prSet/>
      <dgm:spPr/>
      <dgm:t>
        <a:bodyPr/>
        <a:lstStyle/>
        <a:p>
          <a:endParaRPr lang="en-US"/>
        </a:p>
      </dgm:t>
    </dgm:pt>
    <dgm:pt modelId="{E338B52F-E5C8-4A9D-9831-42FF596E0D96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UserName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biết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hữu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PetID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biết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757B26-53EB-4033-89BD-D05AD38295FD}" type="parTrans" cxnId="{E7C99090-0887-46B9-ACC3-72501F4B614A}">
      <dgm:prSet/>
      <dgm:spPr/>
      <dgm:t>
        <a:bodyPr/>
        <a:lstStyle/>
        <a:p>
          <a:endParaRPr lang="en-US"/>
        </a:p>
      </dgm:t>
    </dgm:pt>
    <dgm:pt modelId="{820470A9-AF0D-4228-8820-36AFABD14751}" type="sibTrans" cxnId="{E7C99090-0887-46B9-ACC3-72501F4B614A}">
      <dgm:prSet/>
      <dgm:spPr/>
      <dgm:t>
        <a:bodyPr/>
        <a:lstStyle/>
        <a:p>
          <a:endParaRPr lang="en-US"/>
        </a:p>
      </dgm:t>
    </dgm:pt>
    <dgm:pt modelId="{C9B496AD-A0A8-45E2-8A40-3AD6F37CEE9B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tình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vẻ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sạch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,…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DA425C-F532-4F5A-ACE6-6BFCFD969F7E}" type="parTrans" cxnId="{61F5661E-59F5-4A57-9BC4-7A42D486C0B2}">
      <dgm:prSet/>
      <dgm:spPr/>
      <dgm:t>
        <a:bodyPr/>
        <a:lstStyle/>
        <a:p>
          <a:endParaRPr lang="en-US"/>
        </a:p>
      </dgm:t>
    </dgm:pt>
    <dgm:pt modelId="{420BF3EA-C63D-414F-B524-CEF0BD70884C}" type="sibTrans" cxnId="{61F5661E-59F5-4A57-9BC4-7A42D486C0B2}">
      <dgm:prSet/>
      <dgm:spPr/>
      <dgm:t>
        <a:bodyPr/>
        <a:lstStyle/>
        <a:p>
          <a:endParaRPr lang="en-US"/>
        </a:p>
      </dgm:t>
    </dgm:pt>
    <dgm:pt modelId="{E5F8BC60-FCAC-4D43-959A-16197A1F3758}">
      <dgm:prSet phldrT="[Text]"/>
      <dgm:spPr/>
      <dgm:t>
        <a:bodyPr/>
        <a:lstStyle/>
        <a:p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tiếp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qua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này</a:t>
          </a:r>
          <a:r>
            <a:rPr lang="en-US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91D993-03BD-48ED-AAC8-D3BA77999C1F}" type="parTrans" cxnId="{2158943B-A5B7-4A5B-B398-14E6DD551420}">
      <dgm:prSet/>
      <dgm:spPr/>
      <dgm:t>
        <a:bodyPr/>
        <a:lstStyle/>
        <a:p>
          <a:endParaRPr lang="en-US"/>
        </a:p>
      </dgm:t>
    </dgm:pt>
    <dgm:pt modelId="{07F999AF-816F-4882-A766-74057AE273D1}" type="sibTrans" cxnId="{2158943B-A5B7-4A5B-B398-14E6DD551420}">
      <dgm:prSet/>
      <dgm:spPr/>
      <dgm:t>
        <a:bodyPr/>
        <a:lstStyle/>
        <a:p>
          <a:endParaRPr lang="en-US"/>
        </a:p>
      </dgm:t>
    </dgm:pt>
    <dgm:pt modelId="{93FED74B-52DE-4AD3-AFA3-A21468CB8DA8}" type="pres">
      <dgm:prSet presAssocID="{B5ABDC4B-7591-4A18-A65A-CF7A2EA5CFE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E8F4748C-5DBA-4EDF-8743-243B818F4B3F}" type="pres">
      <dgm:prSet presAssocID="{E429C46C-457A-4EE4-A60E-325F9004F702}" presName="thickLine" presStyleLbl="alignNode1" presStyleIdx="0" presStyleCnt="1" custLinFactNeighborX="195"/>
      <dgm:spPr/>
    </dgm:pt>
    <dgm:pt modelId="{767F916E-0955-4737-879D-40A9F8A27918}" type="pres">
      <dgm:prSet presAssocID="{E429C46C-457A-4EE4-A60E-325F9004F702}" presName="horz1" presStyleCnt="0"/>
      <dgm:spPr/>
    </dgm:pt>
    <dgm:pt modelId="{796B11FF-BC30-4A2D-91E0-FBDF2F7EB6AA}" type="pres">
      <dgm:prSet presAssocID="{E429C46C-457A-4EE4-A60E-325F9004F702}" presName="tx1" presStyleLbl="revTx" presStyleIdx="0" presStyleCnt="5"/>
      <dgm:spPr/>
      <dgm:t>
        <a:bodyPr/>
        <a:lstStyle/>
        <a:p>
          <a:endParaRPr lang="en-US"/>
        </a:p>
      </dgm:t>
    </dgm:pt>
    <dgm:pt modelId="{C8B3E6D0-3325-4659-848C-B6D55A1BF626}" type="pres">
      <dgm:prSet presAssocID="{E429C46C-457A-4EE4-A60E-325F9004F702}" presName="vert1" presStyleCnt="0"/>
      <dgm:spPr/>
    </dgm:pt>
    <dgm:pt modelId="{5056FE13-E71C-4D88-9B53-1DC9D6AE40F7}" type="pres">
      <dgm:prSet presAssocID="{AE70C3B2-49EF-4A8F-8456-68558DBE6B24}" presName="vertSpace2a" presStyleCnt="0"/>
      <dgm:spPr/>
    </dgm:pt>
    <dgm:pt modelId="{3EF9E5F2-E817-4863-AE3F-7AEC3A51BAE8}" type="pres">
      <dgm:prSet presAssocID="{AE70C3B2-49EF-4A8F-8456-68558DBE6B24}" presName="horz2" presStyleCnt="0"/>
      <dgm:spPr/>
    </dgm:pt>
    <dgm:pt modelId="{6D10480C-2C81-4D14-913C-210F0C462D33}" type="pres">
      <dgm:prSet presAssocID="{AE70C3B2-49EF-4A8F-8456-68558DBE6B24}" presName="horzSpace2" presStyleCnt="0"/>
      <dgm:spPr/>
    </dgm:pt>
    <dgm:pt modelId="{8A9E4B05-993B-4A1B-AFFB-303ECF6A3D63}" type="pres">
      <dgm:prSet presAssocID="{AE70C3B2-49EF-4A8F-8456-68558DBE6B24}" presName="tx2" presStyleLbl="revTx" presStyleIdx="1" presStyleCnt="5"/>
      <dgm:spPr/>
      <dgm:t>
        <a:bodyPr/>
        <a:lstStyle/>
        <a:p>
          <a:endParaRPr lang="en-US"/>
        </a:p>
      </dgm:t>
    </dgm:pt>
    <dgm:pt modelId="{41A29BD4-1FF3-4A4E-A90B-EFB4B74A4D25}" type="pres">
      <dgm:prSet presAssocID="{AE70C3B2-49EF-4A8F-8456-68558DBE6B24}" presName="vert2" presStyleCnt="0"/>
      <dgm:spPr/>
    </dgm:pt>
    <dgm:pt modelId="{6D533EA8-BCEF-4CF2-A26D-621A65BCD73D}" type="pres">
      <dgm:prSet presAssocID="{AE70C3B2-49EF-4A8F-8456-68558DBE6B24}" presName="thinLine2b" presStyleLbl="callout" presStyleIdx="0" presStyleCnt="4"/>
      <dgm:spPr/>
    </dgm:pt>
    <dgm:pt modelId="{E48FFCF3-2AF5-4CBC-AA1B-220D257E6956}" type="pres">
      <dgm:prSet presAssocID="{AE70C3B2-49EF-4A8F-8456-68558DBE6B24}" presName="vertSpace2b" presStyleCnt="0"/>
      <dgm:spPr/>
    </dgm:pt>
    <dgm:pt modelId="{AE0839B9-A00D-4283-B7DD-3F970D87ECDE}" type="pres">
      <dgm:prSet presAssocID="{E338B52F-E5C8-4A9D-9831-42FF596E0D96}" presName="horz2" presStyleCnt="0"/>
      <dgm:spPr/>
    </dgm:pt>
    <dgm:pt modelId="{033CEF9D-3645-4150-A2A9-3687702F5CE3}" type="pres">
      <dgm:prSet presAssocID="{E338B52F-E5C8-4A9D-9831-42FF596E0D96}" presName="horzSpace2" presStyleCnt="0"/>
      <dgm:spPr/>
    </dgm:pt>
    <dgm:pt modelId="{D24A8FD4-252E-4890-BFD2-9F991DBC2E15}" type="pres">
      <dgm:prSet presAssocID="{E338B52F-E5C8-4A9D-9831-42FF596E0D96}" presName="tx2" presStyleLbl="revTx" presStyleIdx="2" presStyleCnt="5"/>
      <dgm:spPr/>
      <dgm:t>
        <a:bodyPr/>
        <a:lstStyle/>
        <a:p>
          <a:endParaRPr lang="en-US"/>
        </a:p>
      </dgm:t>
    </dgm:pt>
    <dgm:pt modelId="{3D32FF57-6962-41F9-809E-7709E6B7D943}" type="pres">
      <dgm:prSet presAssocID="{E338B52F-E5C8-4A9D-9831-42FF596E0D96}" presName="vert2" presStyleCnt="0"/>
      <dgm:spPr/>
    </dgm:pt>
    <dgm:pt modelId="{7DB6BE49-23B6-4AC5-A701-A9E2C31C6F02}" type="pres">
      <dgm:prSet presAssocID="{E338B52F-E5C8-4A9D-9831-42FF596E0D96}" presName="thinLine2b" presStyleLbl="callout" presStyleIdx="1" presStyleCnt="4"/>
      <dgm:spPr/>
    </dgm:pt>
    <dgm:pt modelId="{677063E4-73C2-4172-9CD0-1FC0D738000D}" type="pres">
      <dgm:prSet presAssocID="{E338B52F-E5C8-4A9D-9831-42FF596E0D96}" presName="vertSpace2b" presStyleCnt="0"/>
      <dgm:spPr/>
    </dgm:pt>
    <dgm:pt modelId="{98975092-6EC2-4533-AD8E-D5E61551FB66}" type="pres">
      <dgm:prSet presAssocID="{C9B496AD-A0A8-45E2-8A40-3AD6F37CEE9B}" presName="horz2" presStyleCnt="0"/>
      <dgm:spPr/>
    </dgm:pt>
    <dgm:pt modelId="{EA42862D-2C9C-435D-9FE8-2DF0809FE64B}" type="pres">
      <dgm:prSet presAssocID="{C9B496AD-A0A8-45E2-8A40-3AD6F37CEE9B}" presName="horzSpace2" presStyleCnt="0"/>
      <dgm:spPr/>
    </dgm:pt>
    <dgm:pt modelId="{DA544585-B9D3-4E30-8CE4-418F9098A709}" type="pres">
      <dgm:prSet presAssocID="{C9B496AD-A0A8-45E2-8A40-3AD6F37CEE9B}" presName="tx2" presStyleLbl="revTx" presStyleIdx="3" presStyleCnt="5"/>
      <dgm:spPr/>
      <dgm:t>
        <a:bodyPr/>
        <a:lstStyle/>
        <a:p>
          <a:endParaRPr lang="en-US"/>
        </a:p>
      </dgm:t>
    </dgm:pt>
    <dgm:pt modelId="{667B294D-72A6-49A5-B4BA-8AC1C049AA90}" type="pres">
      <dgm:prSet presAssocID="{C9B496AD-A0A8-45E2-8A40-3AD6F37CEE9B}" presName="vert2" presStyleCnt="0"/>
      <dgm:spPr/>
    </dgm:pt>
    <dgm:pt modelId="{B387AEE6-109D-4978-B25D-794CE34D53CB}" type="pres">
      <dgm:prSet presAssocID="{C9B496AD-A0A8-45E2-8A40-3AD6F37CEE9B}" presName="thinLine2b" presStyleLbl="callout" presStyleIdx="2" presStyleCnt="4"/>
      <dgm:spPr/>
    </dgm:pt>
    <dgm:pt modelId="{82F5467F-4FF2-4ABC-BB73-8C994CE3A028}" type="pres">
      <dgm:prSet presAssocID="{C9B496AD-A0A8-45E2-8A40-3AD6F37CEE9B}" presName="vertSpace2b" presStyleCnt="0"/>
      <dgm:spPr/>
    </dgm:pt>
    <dgm:pt modelId="{0716A801-504E-450A-A640-AE081A0ADAD2}" type="pres">
      <dgm:prSet presAssocID="{E5F8BC60-FCAC-4D43-959A-16197A1F3758}" presName="horz2" presStyleCnt="0"/>
      <dgm:spPr/>
    </dgm:pt>
    <dgm:pt modelId="{ADAD08F4-B09A-478A-9E30-DF1D26B5E739}" type="pres">
      <dgm:prSet presAssocID="{E5F8BC60-FCAC-4D43-959A-16197A1F3758}" presName="horzSpace2" presStyleCnt="0"/>
      <dgm:spPr/>
    </dgm:pt>
    <dgm:pt modelId="{6A540550-2575-49BD-A9D1-F5DEF31A2BF6}" type="pres">
      <dgm:prSet presAssocID="{E5F8BC60-FCAC-4D43-959A-16197A1F3758}" presName="tx2" presStyleLbl="revTx" presStyleIdx="4" presStyleCnt="5"/>
      <dgm:spPr/>
      <dgm:t>
        <a:bodyPr/>
        <a:lstStyle/>
        <a:p>
          <a:endParaRPr lang="en-US"/>
        </a:p>
      </dgm:t>
    </dgm:pt>
    <dgm:pt modelId="{341EFD80-18D4-4BCF-A4FB-1EB64FD2C616}" type="pres">
      <dgm:prSet presAssocID="{E5F8BC60-FCAC-4D43-959A-16197A1F3758}" presName="vert2" presStyleCnt="0"/>
      <dgm:spPr/>
    </dgm:pt>
    <dgm:pt modelId="{5EC4D252-3367-4FC0-BF4E-82AB226C1B90}" type="pres">
      <dgm:prSet presAssocID="{E5F8BC60-FCAC-4D43-959A-16197A1F3758}" presName="thinLine2b" presStyleLbl="callout" presStyleIdx="3" presStyleCnt="4"/>
      <dgm:spPr/>
    </dgm:pt>
    <dgm:pt modelId="{14F4AB7B-461A-4808-B908-54964DA44AF6}" type="pres">
      <dgm:prSet presAssocID="{E5F8BC60-FCAC-4D43-959A-16197A1F3758}" presName="vertSpace2b" presStyleCnt="0"/>
      <dgm:spPr/>
    </dgm:pt>
  </dgm:ptLst>
  <dgm:cxnLst>
    <dgm:cxn modelId="{D27E373D-3BC4-4094-B7C2-47BC22472131}" type="presOf" srcId="{B5ABDC4B-7591-4A18-A65A-CF7A2EA5CFE1}" destId="{93FED74B-52DE-4AD3-AFA3-A21468CB8DA8}" srcOrd="0" destOrd="0" presId="urn:microsoft.com/office/officeart/2008/layout/LinedList"/>
    <dgm:cxn modelId="{45760EA3-E9D1-46C8-99D7-10016E611014}" srcId="{B5ABDC4B-7591-4A18-A65A-CF7A2EA5CFE1}" destId="{E429C46C-457A-4EE4-A60E-325F9004F702}" srcOrd="0" destOrd="0" parTransId="{BCB4EC3D-225D-4FA6-8FC3-80845A3DA34D}" sibTransId="{55ADF385-7E5E-4C5B-9CA1-5ABD99A55CC7}"/>
    <dgm:cxn modelId="{2158943B-A5B7-4A5B-B398-14E6DD551420}" srcId="{E429C46C-457A-4EE4-A60E-325F9004F702}" destId="{E5F8BC60-FCAC-4D43-959A-16197A1F3758}" srcOrd="3" destOrd="0" parTransId="{5491D993-03BD-48ED-AAC8-D3BA77999C1F}" sibTransId="{07F999AF-816F-4882-A766-74057AE273D1}"/>
    <dgm:cxn modelId="{0624B0E6-4041-42D0-8D97-117D5CAA8B52}" type="presOf" srcId="{E338B52F-E5C8-4A9D-9831-42FF596E0D96}" destId="{D24A8FD4-252E-4890-BFD2-9F991DBC2E15}" srcOrd="0" destOrd="0" presId="urn:microsoft.com/office/officeart/2008/layout/LinedList"/>
    <dgm:cxn modelId="{E7C99090-0887-46B9-ACC3-72501F4B614A}" srcId="{E429C46C-457A-4EE4-A60E-325F9004F702}" destId="{E338B52F-E5C8-4A9D-9831-42FF596E0D96}" srcOrd="1" destOrd="0" parTransId="{12757B26-53EB-4033-89BD-D05AD38295FD}" sibTransId="{820470A9-AF0D-4228-8820-36AFABD14751}"/>
    <dgm:cxn modelId="{A7971734-B3B2-40AB-90CB-5125318C71E9}" type="presOf" srcId="{E429C46C-457A-4EE4-A60E-325F9004F702}" destId="{796B11FF-BC30-4A2D-91E0-FBDF2F7EB6AA}" srcOrd="0" destOrd="0" presId="urn:microsoft.com/office/officeart/2008/layout/LinedList"/>
    <dgm:cxn modelId="{FBF833DB-94F1-4910-9F58-9BF2F2A82B33}" srcId="{E429C46C-457A-4EE4-A60E-325F9004F702}" destId="{AE70C3B2-49EF-4A8F-8456-68558DBE6B24}" srcOrd="0" destOrd="0" parTransId="{0FCBE4FA-2148-416C-82EB-2CDD8806D2DE}" sibTransId="{3A0971C1-9942-46B9-BEAF-349FCAD273AF}"/>
    <dgm:cxn modelId="{347D5676-89D8-4A73-A503-FFA2130A53F4}" type="presOf" srcId="{AE70C3B2-49EF-4A8F-8456-68558DBE6B24}" destId="{8A9E4B05-993B-4A1B-AFFB-303ECF6A3D63}" srcOrd="0" destOrd="0" presId="urn:microsoft.com/office/officeart/2008/layout/LinedList"/>
    <dgm:cxn modelId="{61F5661E-59F5-4A57-9BC4-7A42D486C0B2}" srcId="{E429C46C-457A-4EE4-A60E-325F9004F702}" destId="{C9B496AD-A0A8-45E2-8A40-3AD6F37CEE9B}" srcOrd="2" destOrd="0" parTransId="{5DDA425C-F532-4F5A-ACE6-6BFCFD969F7E}" sibTransId="{420BF3EA-C63D-414F-B524-CEF0BD70884C}"/>
    <dgm:cxn modelId="{B1441F2E-CD3E-4C1F-BA8C-7B7E3367D924}" type="presOf" srcId="{E5F8BC60-FCAC-4D43-959A-16197A1F3758}" destId="{6A540550-2575-49BD-A9D1-F5DEF31A2BF6}" srcOrd="0" destOrd="0" presId="urn:microsoft.com/office/officeart/2008/layout/LinedList"/>
    <dgm:cxn modelId="{B987A66C-EFFB-4742-B688-2EBC1FD1BBD7}" type="presOf" srcId="{C9B496AD-A0A8-45E2-8A40-3AD6F37CEE9B}" destId="{DA544585-B9D3-4E30-8CE4-418F9098A709}" srcOrd="0" destOrd="0" presId="urn:microsoft.com/office/officeart/2008/layout/LinedList"/>
    <dgm:cxn modelId="{B06869C1-438C-4D6F-A55F-A4E00403E266}" type="presParOf" srcId="{93FED74B-52DE-4AD3-AFA3-A21468CB8DA8}" destId="{E8F4748C-5DBA-4EDF-8743-243B818F4B3F}" srcOrd="0" destOrd="0" presId="urn:microsoft.com/office/officeart/2008/layout/LinedList"/>
    <dgm:cxn modelId="{0DE05ACC-1F6E-4E39-A49C-3743C81DB361}" type="presParOf" srcId="{93FED74B-52DE-4AD3-AFA3-A21468CB8DA8}" destId="{767F916E-0955-4737-879D-40A9F8A27918}" srcOrd="1" destOrd="0" presId="urn:microsoft.com/office/officeart/2008/layout/LinedList"/>
    <dgm:cxn modelId="{8F981355-1631-4272-BD34-085CD379EA42}" type="presParOf" srcId="{767F916E-0955-4737-879D-40A9F8A27918}" destId="{796B11FF-BC30-4A2D-91E0-FBDF2F7EB6AA}" srcOrd="0" destOrd="0" presId="urn:microsoft.com/office/officeart/2008/layout/LinedList"/>
    <dgm:cxn modelId="{99C9CCAF-7DD1-4139-82C4-2A81576BD5BA}" type="presParOf" srcId="{767F916E-0955-4737-879D-40A9F8A27918}" destId="{C8B3E6D0-3325-4659-848C-B6D55A1BF626}" srcOrd="1" destOrd="0" presId="urn:microsoft.com/office/officeart/2008/layout/LinedList"/>
    <dgm:cxn modelId="{1D1C18D9-77A6-4616-9631-DAB1D9BFB60B}" type="presParOf" srcId="{C8B3E6D0-3325-4659-848C-B6D55A1BF626}" destId="{5056FE13-E71C-4D88-9B53-1DC9D6AE40F7}" srcOrd="0" destOrd="0" presId="urn:microsoft.com/office/officeart/2008/layout/LinedList"/>
    <dgm:cxn modelId="{4F69007C-288A-42EE-B931-4256257AF987}" type="presParOf" srcId="{C8B3E6D0-3325-4659-848C-B6D55A1BF626}" destId="{3EF9E5F2-E817-4863-AE3F-7AEC3A51BAE8}" srcOrd="1" destOrd="0" presId="urn:microsoft.com/office/officeart/2008/layout/LinedList"/>
    <dgm:cxn modelId="{F6D1502A-9DC2-4539-98B4-7539394C2787}" type="presParOf" srcId="{3EF9E5F2-E817-4863-AE3F-7AEC3A51BAE8}" destId="{6D10480C-2C81-4D14-913C-210F0C462D33}" srcOrd="0" destOrd="0" presId="urn:microsoft.com/office/officeart/2008/layout/LinedList"/>
    <dgm:cxn modelId="{FC598FE5-F660-4FC1-8B16-C7D5684239A4}" type="presParOf" srcId="{3EF9E5F2-E817-4863-AE3F-7AEC3A51BAE8}" destId="{8A9E4B05-993B-4A1B-AFFB-303ECF6A3D63}" srcOrd="1" destOrd="0" presId="urn:microsoft.com/office/officeart/2008/layout/LinedList"/>
    <dgm:cxn modelId="{D008B1F5-1BD8-4483-B124-1981223F2307}" type="presParOf" srcId="{3EF9E5F2-E817-4863-AE3F-7AEC3A51BAE8}" destId="{41A29BD4-1FF3-4A4E-A90B-EFB4B74A4D25}" srcOrd="2" destOrd="0" presId="urn:microsoft.com/office/officeart/2008/layout/LinedList"/>
    <dgm:cxn modelId="{556AB358-233A-4AD4-BE07-17D13B591EF9}" type="presParOf" srcId="{C8B3E6D0-3325-4659-848C-B6D55A1BF626}" destId="{6D533EA8-BCEF-4CF2-A26D-621A65BCD73D}" srcOrd="2" destOrd="0" presId="urn:microsoft.com/office/officeart/2008/layout/LinedList"/>
    <dgm:cxn modelId="{37D57D8B-59D4-4B36-8B29-6C48B1450822}" type="presParOf" srcId="{C8B3E6D0-3325-4659-848C-B6D55A1BF626}" destId="{E48FFCF3-2AF5-4CBC-AA1B-220D257E6956}" srcOrd="3" destOrd="0" presId="urn:microsoft.com/office/officeart/2008/layout/LinedList"/>
    <dgm:cxn modelId="{765CE543-F78A-422F-AB19-B268F93F7290}" type="presParOf" srcId="{C8B3E6D0-3325-4659-848C-B6D55A1BF626}" destId="{AE0839B9-A00D-4283-B7DD-3F970D87ECDE}" srcOrd="4" destOrd="0" presId="urn:microsoft.com/office/officeart/2008/layout/LinedList"/>
    <dgm:cxn modelId="{6EB9872D-993E-4BBA-993B-6181E5BF3433}" type="presParOf" srcId="{AE0839B9-A00D-4283-B7DD-3F970D87ECDE}" destId="{033CEF9D-3645-4150-A2A9-3687702F5CE3}" srcOrd="0" destOrd="0" presId="urn:microsoft.com/office/officeart/2008/layout/LinedList"/>
    <dgm:cxn modelId="{522C24CD-4B58-4A23-B9C9-BA080BD2B4A5}" type="presParOf" srcId="{AE0839B9-A00D-4283-B7DD-3F970D87ECDE}" destId="{D24A8FD4-252E-4890-BFD2-9F991DBC2E15}" srcOrd="1" destOrd="0" presId="urn:microsoft.com/office/officeart/2008/layout/LinedList"/>
    <dgm:cxn modelId="{36CE2537-B449-4229-90E4-2B450AED5E6D}" type="presParOf" srcId="{AE0839B9-A00D-4283-B7DD-3F970D87ECDE}" destId="{3D32FF57-6962-41F9-809E-7709E6B7D943}" srcOrd="2" destOrd="0" presId="urn:microsoft.com/office/officeart/2008/layout/LinedList"/>
    <dgm:cxn modelId="{F82C3C27-9897-4244-B3BF-5498028D68CA}" type="presParOf" srcId="{C8B3E6D0-3325-4659-848C-B6D55A1BF626}" destId="{7DB6BE49-23B6-4AC5-A701-A9E2C31C6F02}" srcOrd="5" destOrd="0" presId="urn:microsoft.com/office/officeart/2008/layout/LinedList"/>
    <dgm:cxn modelId="{E62CED86-2594-4249-936A-8E1C7E5FF380}" type="presParOf" srcId="{C8B3E6D0-3325-4659-848C-B6D55A1BF626}" destId="{677063E4-73C2-4172-9CD0-1FC0D738000D}" srcOrd="6" destOrd="0" presId="urn:microsoft.com/office/officeart/2008/layout/LinedList"/>
    <dgm:cxn modelId="{B6FB55CA-F8CD-4A8F-8F8A-D71300100FB8}" type="presParOf" srcId="{C8B3E6D0-3325-4659-848C-B6D55A1BF626}" destId="{98975092-6EC2-4533-AD8E-D5E61551FB66}" srcOrd="7" destOrd="0" presId="urn:microsoft.com/office/officeart/2008/layout/LinedList"/>
    <dgm:cxn modelId="{7F16D2E2-9CCE-4C4E-90F9-BCEDC333BC4F}" type="presParOf" srcId="{98975092-6EC2-4533-AD8E-D5E61551FB66}" destId="{EA42862D-2C9C-435D-9FE8-2DF0809FE64B}" srcOrd="0" destOrd="0" presId="urn:microsoft.com/office/officeart/2008/layout/LinedList"/>
    <dgm:cxn modelId="{B40B1BBC-50C9-44FD-894D-708CA13E1CB4}" type="presParOf" srcId="{98975092-6EC2-4533-AD8E-D5E61551FB66}" destId="{DA544585-B9D3-4E30-8CE4-418F9098A709}" srcOrd="1" destOrd="0" presId="urn:microsoft.com/office/officeart/2008/layout/LinedList"/>
    <dgm:cxn modelId="{2B2DEF81-54B6-4A6C-A38E-4869DD58F7ED}" type="presParOf" srcId="{98975092-6EC2-4533-AD8E-D5E61551FB66}" destId="{667B294D-72A6-49A5-B4BA-8AC1C049AA90}" srcOrd="2" destOrd="0" presId="urn:microsoft.com/office/officeart/2008/layout/LinedList"/>
    <dgm:cxn modelId="{2D1D5FB2-03CD-4D57-939D-DA796240C497}" type="presParOf" srcId="{C8B3E6D0-3325-4659-848C-B6D55A1BF626}" destId="{B387AEE6-109D-4978-B25D-794CE34D53CB}" srcOrd="8" destOrd="0" presId="urn:microsoft.com/office/officeart/2008/layout/LinedList"/>
    <dgm:cxn modelId="{C72D143E-6C58-4592-B8B5-E6CB593042A5}" type="presParOf" srcId="{C8B3E6D0-3325-4659-848C-B6D55A1BF626}" destId="{82F5467F-4FF2-4ABC-BB73-8C994CE3A028}" srcOrd="9" destOrd="0" presId="urn:microsoft.com/office/officeart/2008/layout/LinedList"/>
    <dgm:cxn modelId="{1FE4414E-F8A2-47D9-A5B8-92F321DE6D8C}" type="presParOf" srcId="{C8B3E6D0-3325-4659-848C-B6D55A1BF626}" destId="{0716A801-504E-450A-A640-AE081A0ADAD2}" srcOrd="10" destOrd="0" presId="urn:microsoft.com/office/officeart/2008/layout/LinedList"/>
    <dgm:cxn modelId="{75E7DDD0-0E40-4EFF-9E3C-EFB56DFE08C9}" type="presParOf" srcId="{0716A801-504E-450A-A640-AE081A0ADAD2}" destId="{ADAD08F4-B09A-478A-9E30-DF1D26B5E739}" srcOrd="0" destOrd="0" presId="urn:microsoft.com/office/officeart/2008/layout/LinedList"/>
    <dgm:cxn modelId="{C73A61D9-9D48-42FB-A76F-0D14536C5C54}" type="presParOf" srcId="{0716A801-504E-450A-A640-AE081A0ADAD2}" destId="{6A540550-2575-49BD-A9D1-F5DEF31A2BF6}" srcOrd="1" destOrd="0" presId="urn:microsoft.com/office/officeart/2008/layout/LinedList"/>
    <dgm:cxn modelId="{83A0282C-537A-4DD4-B9AA-FB914297422B}" type="presParOf" srcId="{0716A801-504E-450A-A640-AE081A0ADAD2}" destId="{341EFD80-18D4-4BCF-A4FB-1EB64FD2C616}" srcOrd="2" destOrd="0" presId="urn:microsoft.com/office/officeart/2008/layout/LinedList"/>
    <dgm:cxn modelId="{634FA653-66E5-47FC-8FA0-DD84679123C7}" type="presParOf" srcId="{C8B3E6D0-3325-4659-848C-B6D55A1BF626}" destId="{5EC4D252-3367-4FC0-BF4E-82AB226C1B90}" srcOrd="11" destOrd="0" presId="urn:microsoft.com/office/officeart/2008/layout/LinedList"/>
    <dgm:cxn modelId="{BAD6555D-A9C3-42BC-B20F-FD6B25904BE1}" type="presParOf" srcId="{C8B3E6D0-3325-4659-848C-B6D55A1BF626}" destId="{14F4AB7B-461A-4808-B908-54964DA44AF6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AFC0E9-8F47-4059-B9BC-25386AFF1E9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BE9BF6A-2AA2-4E54-9AE0-9AF6B5473B4C}">
      <dgm:prSet phldrT="[Text]" custT="1"/>
      <dgm:spPr/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họa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D656E-51FC-4AC2-9724-875381CE38BE}" type="parTrans" cxnId="{82D5048D-2904-4A21-A9EA-6416B4FDBD17}">
      <dgm:prSet/>
      <dgm:spPr/>
      <dgm:t>
        <a:bodyPr/>
        <a:lstStyle/>
        <a:p>
          <a:endParaRPr lang="en-US"/>
        </a:p>
      </dgm:t>
    </dgm:pt>
    <dgm:pt modelId="{851D26EA-9326-435F-894B-47FC53C3EAC8}" type="sibTrans" cxnId="{82D5048D-2904-4A21-A9EA-6416B4FDBD17}">
      <dgm:prSet/>
      <dgm:spPr/>
      <dgm:t>
        <a:bodyPr/>
        <a:lstStyle/>
        <a:p>
          <a:endParaRPr lang="en-US"/>
        </a:p>
      </dgm:t>
    </dgm:pt>
    <dgm:pt modelId="{731E38FC-2A4B-4BDC-AD28-36500ABE9F38}">
      <dgm:prSet phldrT="[Text]" custT="1"/>
      <dgm:spPr/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CSDL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C62393-F747-4F4C-AFF0-3AEBE4488035}" type="parTrans" cxnId="{0E85E365-7334-4101-A191-EEDBDDA74E52}">
      <dgm:prSet/>
      <dgm:spPr/>
      <dgm:t>
        <a:bodyPr/>
        <a:lstStyle/>
        <a:p>
          <a:endParaRPr lang="en-US"/>
        </a:p>
      </dgm:t>
    </dgm:pt>
    <dgm:pt modelId="{509D86F4-34A0-46A0-A813-6E6613FFB755}" type="sibTrans" cxnId="{0E85E365-7334-4101-A191-EEDBDDA74E52}">
      <dgm:prSet/>
      <dgm:spPr/>
      <dgm:t>
        <a:bodyPr/>
        <a:lstStyle/>
        <a:p>
          <a:endParaRPr lang="en-US"/>
        </a:p>
      </dgm:t>
    </dgm:pt>
    <dgm:pt modelId="{30FE78B8-BCD5-423D-8A71-DA8ECA8ED599}">
      <dgm:prSet phldrT="[Text]" custT="1"/>
      <dgm:spPr/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đưa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FD59E7-3DCA-452A-8F87-1009FBCD14F2}" type="parTrans" cxnId="{DF95E692-9A02-4307-B0FC-70AD9DA8B1C2}">
      <dgm:prSet/>
      <dgm:spPr/>
      <dgm:t>
        <a:bodyPr/>
        <a:lstStyle/>
        <a:p>
          <a:endParaRPr lang="en-US"/>
        </a:p>
      </dgm:t>
    </dgm:pt>
    <dgm:pt modelId="{FE1C065B-019C-4CB3-96EA-E861730CF82D}" type="sibTrans" cxnId="{DF95E692-9A02-4307-B0FC-70AD9DA8B1C2}">
      <dgm:prSet/>
      <dgm:spPr/>
      <dgm:t>
        <a:bodyPr/>
        <a:lstStyle/>
        <a:p>
          <a:endParaRPr lang="en-US"/>
        </a:p>
      </dgm:t>
    </dgm:pt>
    <dgm:pt modelId="{47DC8A04-7655-42DF-8AA6-082701F6C6C9}" type="pres">
      <dgm:prSet presAssocID="{85AFC0E9-8F47-4059-B9BC-25386AFF1E9B}" presName="Name0" presStyleCnt="0">
        <dgm:presLayoutVars>
          <dgm:chMax val="7"/>
          <dgm:chPref val="7"/>
          <dgm:dir/>
        </dgm:presLayoutVars>
      </dgm:prSet>
      <dgm:spPr/>
    </dgm:pt>
    <dgm:pt modelId="{FBBC6D97-67C9-4FBE-B6C5-AE0DAE6156BC}" type="pres">
      <dgm:prSet presAssocID="{85AFC0E9-8F47-4059-B9BC-25386AFF1E9B}" presName="Name1" presStyleCnt="0"/>
      <dgm:spPr/>
    </dgm:pt>
    <dgm:pt modelId="{4A7AB718-E8C8-4C67-9356-B3FE86E73E90}" type="pres">
      <dgm:prSet presAssocID="{85AFC0E9-8F47-4059-B9BC-25386AFF1E9B}" presName="cycle" presStyleCnt="0"/>
      <dgm:spPr/>
    </dgm:pt>
    <dgm:pt modelId="{7F213BFE-B51B-4201-87CC-74F09AFB321C}" type="pres">
      <dgm:prSet presAssocID="{85AFC0E9-8F47-4059-B9BC-25386AFF1E9B}" presName="srcNode" presStyleLbl="node1" presStyleIdx="0" presStyleCnt="3"/>
      <dgm:spPr/>
    </dgm:pt>
    <dgm:pt modelId="{2454FF3A-47D3-484A-A689-0157CDA4EBA7}" type="pres">
      <dgm:prSet presAssocID="{85AFC0E9-8F47-4059-B9BC-25386AFF1E9B}" presName="conn" presStyleLbl="parChTrans1D2" presStyleIdx="0" presStyleCnt="1"/>
      <dgm:spPr/>
    </dgm:pt>
    <dgm:pt modelId="{329E9A00-8FEC-4DE7-8B71-52DA30F26AC4}" type="pres">
      <dgm:prSet presAssocID="{85AFC0E9-8F47-4059-B9BC-25386AFF1E9B}" presName="extraNode" presStyleLbl="node1" presStyleIdx="0" presStyleCnt="3"/>
      <dgm:spPr/>
    </dgm:pt>
    <dgm:pt modelId="{D1D47E84-FF88-4632-8540-19C412A9E789}" type="pres">
      <dgm:prSet presAssocID="{85AFC0E9-8F47-4059-B9BC-25386AFF1E9B}" presName="dstNode" presStyleLbl="node1" presStyleIdx="0" presStyleCnt="3"/>
      <dgm:spPr/>
    </dgm:pt>
    <dgm:pt modelId="{70EA20BD-229F-4176-853E-13CA60097919}" type="pres">
      <dgm:prSet presAssocID="{2BE9BF6A-2AA2-4E54-9AE0-9AF6B5473B4C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33F1CF-889A-4E60-A653-079DA17AEE87}" type="pres">
      <dgm:prSet presAssocID="{2BE9BF6A-2AA2-4E54-9AE0-9AF6B5473B4C}" presName="accent_1" presStyleCnt="0"/>
      <dgm:spPr/>
    </dgm:pt>
    <dgm:pt modelId="{F7C8CABA-51DC-44DE-82C9-2EBD801189FA}" type="pres">
      <dgm:prSet presAssocID="{2BE9BF6A-2AA2-4E54-9AE0-9AF6B5473B4C}" presName="accentRepeatNode" presStyleLbl="solidFgAcc1" presStyleIdx="0" presStyleCnt="3"/>
      <dgm:spPr/>
    </dgm:pt>
    <dgm:pt modelId="{029F4F3F-05EF-458C-A7DF-849A47E49A26}" type="pres">
      <dgm:prSet presAssocID="{731E38FC-2A4B-4BDC-AD28-36500ABE9F3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012E8F-5FFC-48DA-8DE0-C3F62125DEAA}" type="pres">
      <dgm:prSet presAssocID="{731E38FC-2A4B-4BDC-AD28-36500ABE9F38}" presName="accent_2" presStyleCnt="0"/>
      <dgm:spPr/>
    </dgm:pt>
    <dgm:pt modelId="{EF9FFDCA-73A1-4791-9388-30AAF7A98AC5}" type="pres">
      <dgm:prSet presAssocID="{731E38FC-2A4B-4BDC-AD28-36500ABE9F38}" presName="accentRepeatNode" presStyleLbl="solidFgAcc1" presStyleIdx="1" presStyleCnt="3"/>
      <dgm:spPr/>
    </dgm:pt>
    <dgm:pt modelId="{3887A7A0-25AC-4D41-8538-A21746B61C17}" type="pres">
      <dgm:prSet presAssocID="{30FE78B8-BCD5-423D-8A71-DA8ECA8ED599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BB185F-35FA-4709-ACA2-B210521E3AF9}" type="pres">
      <dgm:prSet presAssocID="{30FE78B8-BCD5-423D-8A71-DA8ECA8ED599}" presName="accent_3" presStyleCnt="0"/>
      <dgm:spPr/>
    </dgm:pt>
    <dgm:pt modelId="{4CA0FB2A-D2C9-4132-936F-A7DA7B77D671}" type="pres">
      <dgm:prSet presAssocID="{30FE78B8-BCD5-423D-8A71-DA8ECA8ED599}" presName="accentRepeatNode" presStyleLbl="solidFgAcc1" presStyleIdx="2" presStyleCnt="3"/>
      <dgm:spPr/>
    </dgm:pt>
  </dgm:ptLst>
  <dgm:cxnLst>
    <dgm:cxn modelId="{DF95E692-9A02-4307-B0FC-70AD9DA8B1C2}" srcId="{85AFC0E9-8F47-4059-B9BC-25386AFF1E9B}" destId="{30FE78B8-BCD5-423D-8A71-DA8ECA8ED599}" srcOrd="2" destOrd="0" parTransId="{30FD59E7-3DCA-452A-8F87-1009FBCD14F2}" sibTransId="{FE1C065B-019C-4CB3-96EA-E861730CF82D}"/>
    <dgm:cxn modelId="{B4998F5B-38E9-40DF-A39C-4D729D5F71DA}" type="presOf" srcId="{2BE9BF6A-2AA2-4E54-9AE0-9AF6B5473B4C}" destId="{70EA20BD-229F-4176-853E-13CA60097919}" srcOrd="0" destOrd="0" presId="urn:microsoft.com/office/officeart/2008/layout/VerticalCurvedList"/>
    <dgm:cxn modelId="{95BD54E4-16A4-4448-BE2E-65300EEC0B48}" type="presOf" srcId="{85AFC0E9-8F47-4059-B9BC-25386AFF1E9B}" destId="{47DC8A04-7655-42DF-8AA6-082701F6C6C9}" srcOrd="0" destOrd="0" presId="urn:microsoft.com/office/officeart/2008/layout/VerticalCurvedList"/>
    <dgm:cxn modelId="{0E85E365-7334-4101-A191-EEDBDDA74E52}" srcId="{85AFC0E9-8F47-4059-B9BC-25386AFF1E9B}" destId="{731E38FC-2A4B-4BDC-AD28-36500ABE9F38}" srcOrd="1" destOrd="0" parTransId="{12C62393-F747-4F4C-AFF0-3AEBE4488035}" sibTransId="{509D86F4-34A0-46A0-A813-6E6613FFB755}"/>
    <dgm:cxn modelId="{63941994-DAE1-4223-B9C4-592BFC251744}" type="presOf" srcId="{30FE78B8-BCD5-423D-8A71-DA8ECA8ED599}" destId="{3887A7A0-25AC-4D41-8538-A21746B61C17}" srcOrd="0" destOrd="0" presId="urn:microsoft.com/office/officeart/2008/layout/VerticalCurvedList"/>
    <dgm:cxn modelId="{82D5048D-2904-4A21-A9EA-6416B4FDBD17}" srcId="{85AFC0E9-8F47-4059-B9BC-25386AFF1E9B}" destId="{2BE9BF6A-2AA2-4E54-9AE0-9AF6B5473B4C}" srcOrd="0" destOrd="0" parTransId="{CB6D656E-51FC-4AC2-9724-875381CE38BE}" sibTransId="{851D26EA-9326-435F-894B-47FC53C3EAC8}"/>
    <dgm:cxn modelId="{3AB5D315-D8A0-4C5C-A081-F8B7086E9B08}" type="presOf" srcId="{731E38FC-2A4B-4BDC-AD28-36500ABE9F38}" destId="{029F4F3F-05EF-458C-A7DF-849A47E49A26}" srcOrd="0" destOrd="0" presId="urn:microsoft.com/office/officeart/2008/layout/VerticalCurvedList"/>
    <dgm:cxn modelId="{7CEB5531-68BF-4B65-B11C-E8E189475453}" type="presOf" srcId="{851D26EA-9326-435F-894B-47FC53C3EAC8}" destId="{2454FF3A-47D3-484A-A689-0157CDA4EBA7}" srcOrd="0" destOrd="0" presId="urn:microsoft.com/office/officeart/2008/layout/VerticalCurvedList"/>
    <dgm:cxn modelId="{2111F847-B3BA-42D2-A50D-0070A4839CB0}" type="presParOf" srcId="{47DC8A04-7655-42DF-8AA6-082701F6C6C9}" destId="{FBBC6D97-67C9-4FBE-B6C5-AE0DAE6156BC}" srcOrd="0" destOrd="0" presId="urn:microsoft.com/office/officeart/2008/layout/VerticalCurvedList"/>
    <dgm:cxn modelId="{36E31E72-578C-4191-944C-92F8825FC99B}" type="presParOf" srcId="{FBBC6D97-67C9-4FBE-B6C5-AE0DAE6156BC}" destId="{4A7AB718-E8C8-4C67-9356-B3FE86E73E90}" srcOrd="0" destOrd="0" presId="urn:microsoft.com/office/officeart/2008/layout/VerticalCurvedList"/>
    <dgm:cxn modelId="{8764E5FC-2520-430B-93F8-ECC7F71C77FC}" type="presParOf" srcId="{4A7AB718-E8C8-4C67-9356-B3FE86E73E90}" destId="{7F213BFE-B51B-4201-87CC-74F09AFB321C}" srcOrd="0" destOrd="0" presId="urn:microsoft.com/office/officeart/2008/layout/VerticalCurvedList"/>
    <dgm:cxn modelId="{916D9500-E90F-42C3-85C9-57F6C62B2FDF}" type="presParOf" srcId="{4A7AB718-E8C8-4C67-9356-B3FE86E73E90}" destId="{2454FF3A-47D3-484A-A689-0157CDA4EBA7}" srcOrd="1" destOrd="0" presId="urn:microsoft.com/office/officeart/2008/layout/VerticalCurvedList"/>
    <dgm:cxn modelId="{ECACBE55-6FF5-4F43-BB6F-4024CF3D1515}" type="presParOf" srcId="{4A7AB718-E8C8-4C67-9356-B3FE86E73E90}" destId="{329E9A00-8FEC-4DE7-8B71-52DA30F26AC4}" srcOrd="2" destOrd="0" presId="urn:microsoft.com/office/officeart/2008/layout/VerticalCurvedList"/>
    <dgm:cxn modelId="{44FCD317-1B47-45AC-B16D-E082DA571585}" type="presParOf" srcId="{4A7AB718-E8C8-4C67-9356-B3FE86E73E90}" destId="{D1D47E84-FF88-4632-8540-19C412A9E789}" srcOrd="3" destOrd="0" presId="urn:microsoft.com/office/officeart/2008/layout/VerticalCurvedList"/>
    <dgm:cxn modelId="{18C27E29-67E9-483A-B41C-9F77BEC1C8F9}" type="presParOf" srcId="{FBBC6D97-67C9-4FBE-B6C5-AE0DAE6156BC}" destId="{70EA20BD-229F-4176-853E-13CA60097919}" srcOrd="1" destOrd="0" presId="urn:microsoft.com/office/officeart/2008/layout/VerticalCurvedList"/>
    <dgm:cxn modelId="{C2A93784-F721-4D5D-B389-CD8E48977530}" type="presParOf" srcId="{FBBC6D97-67C9-4FBE-B6C5-AE0DAE6156BC}" destId="{1E33F1CF-889A-4E60-A653-079DA17AEE87}" srcOrd="2" destOrd="0" presId="urn:microsoft.com/office/officeart/2008/layout/VerticalCurvedList"/>
    <dgm:cxn modelId="{662338BA-270B-4807-9D30-39577F2870E8}" type="presParOf" srcId="{1E33F1CF-889A-4E60-A653-079DA17AEE87}" destId="{F7C8CABA-51DC-44DE-82C9-2EBD801189FA}" srcOrd="0" destOrd="0" presId="urn:microsoft.com/office/officeart/2008/layout/VerticalCurvedList"/>
    <dgm:cxn modelId="{E7D82BDA-4B3C-42DD-9E44-2D918A3D3CCE}" type="presParOf" srcId="{FBBC6D97-67C9-4FBE-B6C5-AE0DAE6156BC}" destId="{029F4F3F-05EF-458C-A7DF-849A47E49A26}" srcOrd="3" destOrd="0" presId="urn:microsoft.com/office/officeart/2008/layout/VerticalCurvedList"/>
    <dgm:cxn modelId="{16A7D886-AFF9-4172-B260-14576D603A37}" type="presParOf" srcId="{FBBC6D97-67C9-4FBE-B6C5-AE0DAE6156BC}" destId="{B4012E8F-5FFC-48DA-8DE0-C3F62125DEAA}" srcOrd="4" destOrd="0" presId="urn:microsoft.com/office/officeart/2008/layout/VerticalCurvedList"/>
    <dgm:cxn modelId="{5715D828-5E0F-4C22-9C23-1492C366D6E0}" type="presParOf" srcId="{B4012E8F-5FFC-48DA-8DE0-C3F62125DEAA}" destId="{EF9FFDCA-73A1-4791-9388-30AAF7A98AC5}" srcOrd="0" destOrd="0" presId="urn:microsoft.com/office/officeart/2008/layout/VerticalCurvedList"/>
    <dgm:cxn modelId="{7C4317A5-4B02-4CBD-BFF7-63F6985DF13C}" type="presParOf" srcId="{FBBC6D97-67C9-4FBE-B6C5-AE0DAE6156BC}" destId="{3887A7A0-25AC-4D41-8538-A21746B61C17}" srcOrd="5" destOrd="0" presId="urn:microsoft.com/office/officeart/2008/layout/VerticalCurvedList"/>
    <dgm:cxn modelId="{298CD96F-4D21-4F10-9449-406AD351A671}" type="presParOf" srcId="{FBBC6D97-67C9-4FBE-B6C5-AE0DAE6156BC}" destId="{5CBB185F-35FA-4709-ACA2-B210521E3AF9}" srcOrd="6" destOrd="0" presId="urn:microsoft.com/office/officeart/2008/layout/VerticalCurvedList"/>
    <dgm:cxn modelId="{F8BC176F-35AE-4F86-96C1-D1D97D789513}" type="presParOf" srcId="{5CBB185F-35FA-4709-ACA2-B210521E3AF9}" destId="{4CA0FB2A-D2C9-4132-936F-A7DA7B77D6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DD0EE-E8D3-4011-AE6F-763CB0A0220C}">
      <dsp:nvSpPr>
        <dsp:cNvPr id="0" name=""/>
        <dsp:cNvSpPr/>
      </dsp:nvSpPr>
      <dsp:spPr>
        <a:xfrm>
          <a:off x="0" y="0"/>
          <a:ext cx="7157720" cy="11209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I. PHÁT BIỂU BÀI TOÁN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Ý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tưởng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do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Nội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dung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phạm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vi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33" y="32833"/>
        <a:ext cx="5853358" cy="1055325"/>
      </dsp:txXfrm>
    </dsp:sp>
    <dsp:sp modelId="{61601022-2FCF-43E6-A4FD-230E5E10823C}">
      <dsp:nvSpPr>
        <dsp:cNvPr id="0" name=""/>
        <dsp:cNvSpPr/>
      </dsp:nvSpPr>
      <dsp:spPr>
        <a:xfrm>
          <a:off x="599459" y="1324808"/>
          <a:ext cx="7157720" cy="1120991"/>
        </a:xfrm>
        <a:prstGeom prst="roundRect">
          <a:avLst>
            <a:gd name="adj" fmla="val 10000"/>
          </a:avLst>
        </a:prstGeom>
        <a:solidFill>
          <a:schemeClr val="accent3">
            <a:hueOff val="3749681"/>
            <a:satOff val="730"/>
            <a:lumOff val="392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II. PHÂN TÍCH VÀ THIẾT KẾ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dữ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liệu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đối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tượng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Cơ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chức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năng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2292" y="1357641"/>
        <a:ext cx="5763950" cy="1055325"/>
      </dsp:txXfrm>
    </dsp:sp>
    <dsp:sp modelId="{2B660613-6CE3-49D1-B756-CF3158FE41EB}">
      <dsp:nvSpPr>
        <dsp:cNvPr id="0" name=""/>
        <dsp:cNvSpPr/>
      </dsp:nvSpPr>
      <dsp:spPr>
        <a:xfrm>
          <a:off x="1189970" y="2649616"/>
          <a:ext cx="7157720" cy="1120991"/>
        </a:xfrm>
        <a:prstGeom prst="roundRect">
          <a:avLst>
            <a:gd name="adj" fmla="val 10000"/>
          </a:avLst>
        </a:prstGeom>
        <a:solidFill>
          <a:schemeClr val="accent3">
            <a:hueOff val="7499362"/>
            <a:satOff val="1459"/>
            <a:lumOff val="784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III. GIỚI THIỆU CHƯƠNG TRÌNH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Chương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chính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Chương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17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7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endParaRPr lang="en-US" sz="17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22803" y="2682449"/>
        <a:ext cx="5772897" cy="1055325"/>
      </dsp:txXfrm>
    </dsp:sp>
    <dsp:sp modelId="{B03604F0-156F-46A6-AE5A-1C228C92DDCC}">
      <dsp:nvSpPr>
        <dsp:cNvPr id="0" name=""/>
        <dsp:cNvSpPr/>
      </dsp:nvSpPr>
      <dsp:spPr>
        <a:xfrm>
          <a:off x="1789429" y="3974425"/>
          <a:ext cx="7157720" cy="1120991"/>
        </a:xfrm>
        <a:prstGeom prst="roundRect">
          <a:avLst>
            <a:gd name="adj" fmla="val 10000"/>
          </a:avLst>
        </a:prstGeom>
        <a:solidFill>
          <a:schemeClr val="accent3">
            <a:hueOff val="11249043"/>
            <a:satOff val="2189"/>
            <a:lumOff val="1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IV. PHÁT TRIỂN, MỞ RỘNG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22262" y="4007258"/>
        <a:ext cx="5763950" cy="1055325"/>
      </dsp:txXfrm>
    </dsp:sp>
    <dsp:sp modelId="{B76C42E0-378B-4969-99E8-97F3DD4E000F}">
      <dsp:nvSpPr>
        <dsp:cNvPr id="0" name=""/>
        <dsp:cNvSpPr/>
      </dsp:nvSpPr>
      <dsp:spPr>
        <a:xfrm>
          <a:off x="6429075" y="858577"/>
          <a:ext cx="728644" cy="728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6593020" y="858577"/>
        <a:ext cx="400754" cy="548305"/>
      </dsp:txXfrm>
    </dsp:sp>
    <dsp:sp modelId="{757002E3-F38F-40EF-965E-E72E6679CDAA}">
      <dsp:nvSpPr>
        <dsp:cNvPr id="0" name=""/>
        <dsp:cNvSpPr/>
      </dsp:nvSpPr>
      <dsp:spPr>
        <a:xfrm>
          <a:off x="7028534" y="2183386"/>
          <a:ext cx="728644" cy="728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6181392"/>
            <a:satOff val="3030"/>
            <a:lumOff val="716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6181392"/>
              <a:satOff val="3030"/>
              <a:lumOff val="7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7192479" y="2183386"/>
        <a:ext cx="400754" cy="548305"/>
      </dsp:txXfrm>
    </dsp:sp>
    <dsp:sp modelId="{1281AF8E-717B-4105-BD57-FF855A9312CF}">
      <dsp:nvSpPr>
        <dsp:cNvPr id="0" name=""/>
        <dsp:cNvSpPr/>
      </dsp:nvSpPr>
      <dsp:spPr>
        <a:xfrm>
          <a:off x="7619046" y="3508194"/>
          <a:ext cx="728644" cy="728644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2362784"/>
            <a:satOff val="6060"/>
            <a:lumOff val="1431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12362784"/>
              <a:satOff val="6060"/>
              <a:lumOff val="143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7782991" y="3508194"/>
        <a:ext cx="400754" cy="54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748C-5DBA-4EDF-8743-243B818F4B3F}">
      <dsp:nvSpPr>
        <dsp:cNvPr id="0" name=""/>
        <dsp:cNvSpPr/>
      </dsp:nvSpPr>
      <dsp:spPr>
        <a:xfrm>
          <a:off x="0" y="0"/>
          <a:ext cx="724631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B11FF-BC30-4A2D-91E0-FBDF2F7EB6AA}">
      <dsp:nvSpPr>
        <dsp:cNvPr id="0" name=""/>
        <dsp:cNvSpPr/>
      </dsp:nvSpPr>
      <dsp:spPr>
        <a:xfrm>
          <a:off x="0" y="0"/>
          <a:ext cx="1449263" cy="48259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t" anchorCtr="0">
          <a:noAutofit/>
        </a:bodyPr>
        <a:lstStyle/>
        <a:p>
          <a:pPr lvl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</a:t>
          </a:r>
          <a:endParaRPr lang="en-US" sz="4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449263" cy="4825939"/>
      </dsp:txXfrm>
    </dsp:sp>
    <dsp:sp modelId="{8A9E4B05-993B-4A1B-AFFB-303ECF6A3D63}">
      <dsp:nvSpPr>
        <dsp:cNvPr id="0" name=""/>
        <dsp:cNvSpPr/>
      </dsp:nvSpPr>
      <dsp:spPr>
        <a:xfrm>
          <a:off x="1557958" y="56730"/>
          <a:ext cx="5688359" cy="113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UserName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–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tên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đăng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nhập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khóa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biệt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duy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Username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557958" y="56730"/>
        <a:ext cx="5688359" cy="1134614"/>
      </dsp:txXfrm>
    </dsp:sp>
    <dsp:sp modelId="{6D533EA8-BCEF-4CF2-A26D-621A65BCD73D}">
      <dsp:nvSpPr>
        <dsp:cNvPr id="0" name=""/>
        <dsp:cNvSpPr/>
      </dsp:nvSpPr>
      <dsp:spPr>
        <a:xfrm>
          <a:off x="1449263" y="1191345"/>
          <a:ext cx="5797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A8FD4-252E-4890-BFD2-9F991DBC2E15}">
      <dsp:nvSpPr>
        <dsp:cNvPr id="0" name=""/>
        <dsp:cNvSpPr/>
      </dsp:nvSpPr>
      <dsp:spPr>
        <a:xfrm>
          <a:off x="1557958" y="1248075"/>
          <a:ext cx="5688359" cy="113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gồm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miêu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tả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khoản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này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sửa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7958" y="1248075"/>
        <a:ext cx="5688359" cy="1134614"/>
      </dsp:txXfrm>
    </dsp:sp>
    <dsp:sp modelId="{7DB6BE49-23B6-4AC5-A701-A9E2C31C6F02}">
      <dsp:nvSpPr>
        <dsp:cNvPr id="0" name=""/>
        <dsp:cNvSpPr/>
      </dsp:nvSpPr>
      <dsp:spPr>
        <a:xfrm>
          <a:off x="1449263" y="2382690"/>
          <a:ext cx="5797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585-B9D3-4E30-8CE4-418F9098A709}">
      <dsp:nvSpPr>
        <dsp:cNvPr id="0" name=""/>
        <dsp:cNvSpPr/>
      </dsp:nvSpPr>
      <dsp:spPr>
        <a:xfrm>
          <a:off x="1557958" y="2439420"/>
          <a:ext cx="5688359" cy="113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dùng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Money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Energy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bởi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qua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7958" y="2439420"/>
        <a:ext cx="5688359" cy="1134614"/>
      </dsp:txXfrm>
    </dsp:sp>
    <dsp:sp modelId="{B387AEE6-109D-4978-B25D-794CE34D53CB}">
      <dsp:nvSpPr>
        <dsp:cNvPr id="0" name=""/>
        <dsp:cNvSpPr/>
      </dsp:nvSpPr>
      <dsp:spPr>
        <a:xfrm>
          <a:off x="1449263" y="3574035"/>
          <a:ext cx="5797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40550-2575-49BD-A9D1-F5DEF31A2BF6}">
      <dsp:nvSpPr>
        <dsp:cNvPr id="0" name=""/>
        <dsp:cNvSpPr/>
      </dsp:nvSpPr>
      <dsp:spPr>
        <a:xfrm>
          <a:off x="1557958" y="3630765"/>
          <a:ext cx="5688359" cy="1134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phép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gán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theo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2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57958" y="3630765"/>
        <a:ext cx="5688359" cy="1134614"/>
      </dsp:txXfrm>
    </dsp:sp>
    <dsp:sp modelId="{5EC4D252-3367-4FC0-BF4E-82AB226C1B90}">
      <dsp:nvSpPr>
        <dsp:cNvPr id="0" name=""/>
        <dsp:cNvSpPr/>
      </dsp:nvSpPr>
      <dsp:spPr>
        <a:xfrm>
          <a:off x="1449263" y="4765380"/>
          <a:ext cx="579705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748C-5DBA-4EDF-8743-243B818F4B3F}">
      <dsp:nvSpPr>
        <dsp:cNvPr id="0" name=""/>
        <dsp:cNvSpPr/>
      </dsp:nvSpPr>
      <dsp:spPr>
        <a:xfrm>
          <a:off x="0" y="0"/>
          <a:ext cx="79282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B11FF-BC30-4A2D-91E0-FBDF2F7EB6AA}">
      <dsp:nvSpPr>
        <dsp:cNvPr id="0" name=""/>
        <dsp:cNvSpPr/>
      </dsp:nvSpPr>
      <dsp:spPr>
        <a:xfrm>
          <a:off x="0" y="0"/>
          <a:ext cx="1585648" cy="4801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PetType</a:t>
          </a:r>
          <a:endParaRPr lang="en-US" sz="32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585648" cy="4801887"/>
      </dsp:txXfrm>
    </dsp:sp>
    <dsp:sp modelId="{8A9E4B05-993B-4A1B-AFFB-303ECF6A3D63}">
      <dsp:nvSpPr>
        <dsp:cNvPr id="0" name=""/>
        <dsp:cNvSpPr/>
      </dsp:nvSpPr>
      <dsp:spPr>
        <a:xfrm>
          <a:off x="1704572" y="56447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PetID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khóa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biệt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duy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704572" y="56447"/>
        <a:ext cx="6223670" cy="1128959"/>
      </dsp:txXfrm>
    </dsp:sp>
    <dsp:sp modelId="{6D533EA8-BCEF-4CF2-A26D-621A65BCD73D}">
      <dsp:nvSpPr>
        <dsp:cNvPr id="0" name=""/>
        <dsp:cNvSpPr/>
      </dsp:nvSpPr>
      <dsp:spPr>
        <a:xfrm>
          <a:off x="1585648" y="1185407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A8FD4-252E-4890-BFD2-9F991DBC2E15}">
      <dsp:nvSpPr>
        <dsp:cNvPr id="0" name=""/>
        <dsp:cNvSpPr/>
      </dsp:nvSpPr>
      <dsp:spPr>
        <a:xfrm>
          <a:off x="1704572" y="1241855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miêu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tả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đặc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4572" y="1241855"/>
        <a:ext cx="6223670" cy="1128959"/>
      </dsp:txXfrm>
    </dsp:sp>
    <dsp:sp modelId="{7DB6BE49-23B6-4AC5-A701-A9E2C31C6F02}">
      <dsp:nvSpPr>
        <dsp:cNvPr id="0" name=""/>
        <dsp:cNvSpPr/>
      </dsp:nvSpPr>
      <dsp:spPr>
        <a:xfrm>
          <a:off x="1585648" y="2370814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585-B9D3-4E30-8CE4-418F9098A709}">
      <dsp:nvSpPr>
        <dsp:cNvPr id="0" name=""/>
        <dsp:cNvSpPr/>
      </dsp:nvSpPr>
      <dsp:spPr>
        <a:xfrm>
          <a:off x="1704572" y="2427262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phép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gán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4572" y="2427262"/>
        <a:ext cx="6223670" cy="1128959"/>
      </dsp:txXfrm>
    </dsp:sp>
    <dsp:sp modelId="{B387AEE6-109D-4978-B25D-794CE34D53CB}">
      <dsp:nvSpPr>
        <dsp:cNvPr id="0" name=""/>
        <dsp:cNvSpPr/>
      </dsp:nvSpPr>
      <dsp:spPr>
        <a:xfrm>
          <a:off x="1585648" y="3556221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40550-2575-49BD-A9D1-F5DEF31A2BF6}">
      <dsp:nvSpPr>
        <dsp:cNvPr id="0" name=""/>
        <dsp:cNvSpPr/>
      </dsp:nvSpPr>
      <dsp:spPr>
        <a:xfrm>
          <a:off x="1704572" y="3612669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sử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dụng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đối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tượng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này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về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lưu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trữ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CSDL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4572" y="3612669"/>
        <a:ext cx="6223670" cy="1128959"/>
      </dsp:txXfrm>
    </dsp:sp>
    <dsp:sp modelId="{5EC4D252-3367-4FC0-BF4E-82AB226C1B90}">
      <dsp:nvSpPr>
        <dsp:cNvPr id="0" name=""/>
        <dsp:cNvSpPr/>
      </dsp:nvSpPr>
      <dsp:spPr>
        <a:xfrm>
          <a:off x="1585648" y="4741628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748C-5DBA-4EDF-8743-243B818F4B3F}">
      <dsp:nvSpPr>
        <dsp:cNvPr id="0" name=""/>
        <dsp:cNvSpPr/>
      </dsp:nvSpPr>
      <dsp:spPr>
        <a:xfrm>
          <a:off x="0" y="0"/>
          <a:ext cx="792824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B11FF-BC30-4A2D-91E0-FBDF2F7EB6AA}">
      <dsp:nvSpPr>
        <dsp:cNvPr id="0" name=""/>
        <dsp:cNvSpPr/>
      </dsp:nvSpPr>
      <dsp:spPr>
        <a:xfrm>
          <a:off x="0" y="0"/>
          <a:ext cx="1585648" cy="48018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UserPet</a:t>
          </a:r>
          <a:endParaRPr lang="en-US" sz="3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0"/>
        <a:ext cx="1585648" cy="4801887"/>
      </dsp:txXfrm>
    </dsp:sp>
    <dsp:sp modelId="{8A9E4B05-993B-4A1B-AFFB-303ECF6A3D63}">
      <dsp:nvSpPr>
        <dsp:cNvPr id="0" name=""/>
        <dsp:cNvSpPr/>
      </dsp:nvSpPr>
      <dsp:spPr>
        <a:xfrm>
          <a:off x="1704572" y="56447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StockID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là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khóa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do CSDL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tăng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lên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lần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thêm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mới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1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dòng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1704572" y="56447"/>
        <a:ext cx="6223670" cy="1128959"/>
      </dsp:txXfrm>
    </dsp:sp>
    <dsp:sp modelId="{6D533EA8-BCEF-4CF2-A26D-621A65BCD73D}">
      <dsp:nvSpPr>
        <dsp:cNvPr id="0" name=""/>
        <dsp:cNvSpPr/>
      </dsp:nvSpPr>
      <dsp:spPr>
        <a:xfrm>
          <a:off x="1585648" y="1185407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4A8FD4-252E-4890-BFD2-9F991DBC2E15}">
      <dsp:nvSpPr>
        <dsp:cNvPr id="0" name=""/>
        <dsp:cNvSpPr/>
      </dsp:nvSpPr>
      <dsp:spPr>
        <a:xfrm>
          <a:off x="1704572" y="1241855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UserName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biết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sở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hữu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PetID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cho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biết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loại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2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4572" y="1241855"/>
        <a:ext cx="6223670" cy="1128959"/>
      </dsp:txXfrm>
    </dsp:sp>
    <dsp:sp modelId="{7DB6BE49-23B6-4AC5-A701-A9E2C31C6F02}">
      <dsp:nvSpPr>
        <dsp:cNvPr id="0" name=""/>
        <dsp:cNvSpPr/>
      </dsp:nvSpPr>
      <dsp:spPr>
        <a:xfrm>
          <a:off x="1585648" y="2370814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44585-B9D3-4E30-8CE4-418F9098A709}">
      <dsp:nvSpPr>
        <dsp:cNvPr id="0" name=""/>
        <dsp:cNvSpPr/>
      </dsp:nvSpPr>
      <dsp:spPr>
        <a:xfrm>
          <a:off x="1704572" y="2427262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quyết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tình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: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cấp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vui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vẻ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sạch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,…</a:t>
          </a:r>
          <a:endParaRPr lang="en-US" sz="2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4572" y="2427262"/>
        <a:ext cx="6223670" cy="1128959"/>
      </dsp:txXfrm>
    </dsp:sp>
    <dsp:sp modelId="{B387AEE6-109D-4978-B25D-794CE34D53CB}">
      <dsp:nvSpPr>
        <dsp:cNvPr id="0" name=""/>
        <dsp:cNvSpPr/>
      </dsp:nvSpPr>
      <dsp:spPr>
        <a:xfrm>
          <a:off x="1585648" y="3556221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40550-2575-49BD-A9D1-F5DEF31A2BF6}">
      <dsp:nvSpPr>
        <dsp:cNvPr id="0" name=""/>
        <dsp:cNvSpPr/>
      </dsp:nvSpPr>
      <dsp:spPr>
        <a:xfrm>
          <a:off x="1704572" y="3612669"/>
          <a:ext cx="6223670" cy="1128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_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Người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không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trực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tiếp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thú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cưng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qua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trò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chơi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chỉ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300" kern="1200" dirty="0" err="1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này</a:t>
          </a:r>
          <a:r>
            <a:rPr lang="en-US" sz="2300" kern="1200" dirty="0" smtClean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endParaRPr lang="en-US" sz="2300" kern="1200" dirty="0">
            <a:solidFill>
              <a:schemeClr val="accent3">
                <a:lumMod val="50000"/>
              </a:schemeClr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4572" y="3612669"/>
        <a:ext cx="6223670" cy="1128959"/>
      </dsp:txXfrm>
    </dsp:sp>
    <dsp:sp modelId="{5EC4D252-3367-4FC0-BF4E-82AB226C1B90}">
      <dsp:nvSpPr>
        <dsp:cNvPr id="0" name=""/>
        <dsp:cNvSpPr/>
      </dsp:nvSpPr>
      <dsp:spPr>
        <a:xfrm>
          <a:off x="1585648" y="4741628"/>
          <a:ext cx="634259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54FF3A-47D3-484A-A689-0157CDA4EBA7}">
      <dsp:nvSpPr>
        <dsp:cNvPr id="0" name=""/>
        <dsp:cNvSpPr/>
      </dsp:nvSpPr>
      <dsp:spPr>
        <a:xfrm>
          <a:off x="-4743408" y="-727071"/>
          <a:ext cx="5649904" cy="5649904"/>
        </a:xfrm>
        <a:prstGeom prst="blockArc">
          <a:avLst>
            <a:gd name="adj1" fmla="val 18900000"/>
            <a:gd name="adj2" fmla="val 2700000"/>
            <a:gd name="adj3" fmla="val 382"/>
          </a:avLst>
        </a:pr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A20BD-229F-4176-853E-13CA60097919}">
      <dsp:nvSpPr>
        <dsp:cNvPr id="0" name=""/>
        <dsp:cNvSpPr/>
      </dsp:nvSpPr>
      <dsp:spPr>
        <a:xfrm>
          <a:off x="583005" y="419576"/>
          <a:ext cx="8306876" cy="8391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07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Hiển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thành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đồ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họa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3005" y="419576"/>
        <a:ext cx="8306876" cy="839152"/>
      </dsp:txXfrm>
    </dsp:sp>
    <dsp:sp modelId="{F7C8CABA-51DC-44DE-82C9-2EBD801189FA}">
      <dsp:nvSpPr>
        <dsp:cNvPr id="0" name=""/>
        <dsp:cNvSpPr/>
      </dsp:nvSpPr>
      <dsp:spPr>
        <a:xfrm>
          <a:off x="58535" y="314682"/>
          <a:ext cx="1048940" cy="1048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9F4F3F-05EF-458C-A7DF-849A47E49A26}">
      <dsp:nvSpPr>
        <dsp:cNvPr id="0" name=""/>
        <dsp:cNvSpPr/>
      </dsp:nvSpPr>
      <dsp:spPr>
        <a:xfrm>
          <a:off x="888037" y="1678304"/>
          <a:ext cx="8001844" cy="839152"/>
        </a:xfrm>
        <a:prstGeom prst="rect">
          <a:avLst/>
        </a:prstGeom>
        <a:solidFill>
          <a:schemeClr val="accent3">
            <a:hueOff val="5624522"/>
            <a:satOff val="1095"/>
            <a:lumOff val="588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07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lấy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tin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từ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CSDL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8037" y="1678304"/>
        <a:ext cx="8001844" cy="839152"/>
      </dsp:txXfrm>
    </dsp:sp>
    <dsp:sp modelId="{EF9FFDCA-73A1-4791-9388-30AAF7A98AC5}">
      <dsp:nvSpPr>
        <dsp:cNvPr id="0" name=""/>
        <dsp:cNvSpPr/>
      </dsp:nvSpPr>
      <dsp:spPr>
        <a:xfrm>
          <a:off x="363567" y="1573410"/>
          <a:ext cx="1048940" cy="1048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5624522"/>
              <a:satOff val="1095"/>
              <a:lumOff val="5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7A7A0-25AC-4D41-8538-A21746B61C17}">
      <dsp:nvSpPr>
        <dsp:cNvPr id="0" name=""/>
        <dsp:cNvSpPr/>
      </dsp:nvSpPr>
      <dsp:spPr>
        <a:xfrm>
          <a:off x="583005" y="2937033"/>
          <a:ext cx="8306876" cy="839152"/>
        </a:xfrm>
        <a:prstGeom prst="rect">
          <a:avLst/>
        </a:prstGeom>
        <a:solidFill>
          <a:schemeClr val="accent3">
            <a:hueOff val="11249043"/>
            <a:satOff val="2189"/>
            <a:lumOff val="1176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6077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,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đưa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thay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đổi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83005" y="2937033"/>
        <a:ext cx="8306876" cy="839152"/>
      </dsp:txXfrm>
    </dsp:sp>
    <dsp:sp modelId="{4CA0FB2A-D2C9-4132-936F-A7DA7B77D671}">
      <dsp:nvSpPr>
        <dsp:cNvPr id="0" name=""/>
        <dsp:cNvSpPr/>
      </dsp:nvSpPr>
      <dsp:spPr>
        <a:xfrm>
          <a:off x="58535" y="2832139"/>
          <a:ext cx="1048940" cy="10489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11249043"/>
              <a:satOff val="2189"/>
              <a:lumOff val="1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960BA2-CF9D-48C4-A2B4-4432CB314378}" type="datetimeFigureOut">
              <a:rPr lang="en-US" smtClean="0"/>
              <a:t>1/21/2014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AAA07-15A4-461F-BC81-83D2909AD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37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AAA07-15A4-461F-BC81-83D2909AD2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9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3BAC6-D5F4-46F8-97E7-BB47A5C736A1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1B9F0-FAD9-4967-AB0E-62A764308797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8F774-1630-491B-A7F3-24A5C30481F2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50E4-AF80-42D0-ABE8-ECDC5CE0777E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2E153-D85C-4BFC-ABE2-60705DD12190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D23C6-8FF4-4D85-80B8-4AD8925BB794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4E960-BBA8-4A01-96FD-FC252E9AFA9A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E77BC-673A-440F-AF24-FCAEDF791473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745DE-94A4-425E-944C-D340BDF79C79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1F9FFF-39D1-4269-845E-4ECAB24B6752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9EE6B-166D-43A7-AF6E-0108283EAC5F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05757-FEFB-4FC5-B391-3A928981BD06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78AD7A-CB8B-40D8-B58B-EE513BDB0D02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D8BE-2E0C-4A38-B0C1-7FA7CDBD002C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EC8EF-90EC-4924-9CDE-BE773F8396CB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034E4-B1CE-4643-806D-AB18501ACDF1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6516-6186-4D35-A980-60FF64CDCB71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871ED01-40F0-4A4D-8389-FDD37BB35F4F}" type="datetime1">
              <a:rPr lang="en-US" smtClean="0"/>
              <a:t>1/21/2014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gif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gif"/><Relationship Id="rId7" Type="http://schemas.openxmlformats.org/officeDocument/2006/relationships/image" Target="../media/image13.gi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gif"/><Relationship Id="rId5" Type="http://schemas.openxmlformats.org/officeDocument/2006/relationships/image" Target="../media/image11.gif"/><Relationship Id="rId10" Type="http://schemas.openxmlformats.org/officeDocument/2006/relationships/image" Target="../media/image16.gif"/><Relationship Id="rId4" Type="http://schemas.openxmlformats.org/officeDocument/2006/relationships/image" Target="../media/image10.gif"/><Relationship Id="rId9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374392"/>
            <a:ext cx="8825658" cy="3329581"/>
          </a:xfrm>
        </p:spPr>
        <p:txBody>
          <a:bodyPr/>
          <a:lstStyle/>
          <a:p>
            <a:pPr algn="ctr"/>
            <a:r>
              <a:rPr lang="en-US" dirty="0" err="1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trấn</a:t>
            </a:r>
            <a:r>
              <a:rPr lang="en-US" dirty="0" smtClean="0"/>
              <a:t> </a:t>
            </a:r>
            <a:r>
              <a:rPr lang="en-US" dirty="0" err="1" smtClean="0"/>
              <a:t>thú</a:t>
            </a:r>
            <a:r>
              <a:rPr lang="en-US" dirty="0" smtClean="0"/>
              <a:t> </a:t>
            </a:r>
            <a:r>
              <a:rPr lang="en-US" dirty="0" err="1" smtClean="0"/>
              <a:t>cưng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5643012"/>
            <a:ext cx="8825658" cy="861420"/>
          </a:xfrm>
        </p:spPr>
        <p:txBody>
          <a:bodyPr/>
          <a:lstStyle/>
          <a:p>
            <a:pPr algn="ctr"/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Tuyết</a:t>
            </a:r>
            <a:r>
              <a:rPr lang="en-US" dirty="0" smtClean="0"/>
              <a:t> </a:t>
            </a:r>
            <a:r>
              <a:rPr lang="en-US" dirty="0" err="1" smtClean="0"/>
              <a:t>Ngân</a:t>
            </a:r>
            <a:r>
              <a:rPr lang="en-US" dirty="0" smtClean="0"/>
              <a:t> - </a:t>
            </a:r>
            <a:r>
              <a:rPr lang="en-US" dirty="0" err="1" smtClean="0"/>
              <a:t>Phạm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</a:t>
            </a:r>
            <a:r>
              <a:rPr lang="en-US" dirty="0" err="1" smtClean="0"/>
              <a:t>Hưng</a:t>
            </a:r>
            <a:endParaRPr lang="en-US" dirty="0" smtClean="0"/>
          </a:p>
          <a:p>
            <a:pPr algn="ctr"/>
            <a:r>
              <a:rPr lang="en-US" dirty="0" smtClean="0"/>
              <a:t>K57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732" y="0"/>
            <a:ext cx="6490104" cy="48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8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95729"/>
            <a:ext cx="9404723" cy="1400530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Người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chơi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388" y="1447800"/>
            <a:ext cx="1721564" cy="508732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bg1"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283768137"/>
              </p:ext>
            </p:extLst>
          </p:nvPr>
        </p:nvGraphicFramePr>
        <p:xfrm>
          <a:off x="1007389" y="1696259"/>
          <a:ext cx="7246318" cy="4825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3719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9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9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9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9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9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9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9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9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9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Loại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thú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cưng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accent3">
                    <a:lumMod val="50000"/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accent3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19468618"/>
              </p:ext>
            </p:extLst>
          </p:nvPr>
        </p:nvGraphicFramePr>
        <p:xfrm>
          <a:off x="561179" y="1720311"/>
          <a:ext cx="7928243" cy="4801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540" y="2200821"/>
            <a:ext cx="1524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1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Thú</a:t>
            </a:r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3">
                    <a:lumMod val="50000"/>
                  </a:schemeClr>
                </a:solidFill>
              </a:rPr>
              <a:t>cưng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accent3">
                    <a:lumMod val="50000"/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accent3">
                  <a:lumMod val="50000"/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92961640"/>
              </p:ext>
            </p:extLst>
          </p:nvPr>
        </p:nvGraphicFramePr>
        <p:xfrm>
          <a:off x="771228" y="1447800"/>
          <a:ext cx="7928243" cy="4801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419" y="1332853"/>
            <a:ext cx="1665908" cy="508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5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graphicEl>
                                              <a:dgm id="{E8F4748C-5DBA-4EDF-8743-243B818F4B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796B11FF-BC30-4A2D-91E0-FBDF2F7EB6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6D533EA8-BCEF-4CF2-A26D-621A65BCD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8A9E4B05-993B-4A1B-AFFB-303ECF6A3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graphicEl>
                                              <a:dgm id="{7DB6BE49-23B6-4AC5-A701-A9E2C31C6F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graphicEl>
                                              <a:dgm id="{D24A8FD4-252E-4890-BFD2-9F991DBC2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graphicEl>
                                              <a:dgm id="{B387AEE6-109D-4978-B25D-794CE34D5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graphicEl>
                                              <a:dgm id="{DA544585-B9D3-4E30-8CE4-418F9098A7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>
                                            <p:graphicEl>
                                              <a:dgm id="{5EC4D252-3367-4FC0-BF4E-82AB226C1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">
                                            <p:graphicEl>
                                              <a:dgm id="{6A540550-2575-49BD-A9D1-F5DEF31A2B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2.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Cơ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chế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hoạt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động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/>
            </a:r>
            <a:b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và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chức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năng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của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hệ</a:t>
            </a:r>
            <a:r>
              <a:rPr lang="en-US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thống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07" y="2052638"/>
            <a:ext cx="4195762" cy="419576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3132" y="6385302"/>
            <a:ext cx="449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2.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MVC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0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32" y="431598"/>
            <a:ext cx="7957497" cy="575145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1139" y="6354305"/>
            <a:ext cx="5470902" cy="371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3.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67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9807" y="813054"/>
            <a:ext cx="8946541" cy="2100627"/>
          </a:xfrm>
        </p:spPr>
        <p:txBody>
          <a:bodyPr/>
          <a:lstStyle/>
          <a:p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Nguyên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tắc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hoạt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động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: Theo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mô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hình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MVC.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Mỗi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phần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sẽ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có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đầy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đủ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Model – View – Controller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để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điều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khiển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hoạt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động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Controller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sẽ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bắt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sự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kiện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để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chuyển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giao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công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việc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cho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Controller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phần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tiếp</a:t>
            </a:r>
            <a:r>
              <a:rPr lang="en-US" sz="2400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400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theo.</a:t>
            </a:r>
            <a:endParaRPr lang="en-US" sz="2400" dirty="0" smtClean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bg1">
                  <a:lumMod val="95000"/>
                  <a:lumOff val="5000"/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69" y="2651291"/>
            <a:ext cx="3123394" cy="4089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5817" y="4060556"/>
            <a:ext cx="38505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4.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phần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đăng</a:t>
            </a:r>
            <a:r>
              <a:rPr lang="en-US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95000"/>
                    <a:lumOff val="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nhập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5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936" y="24479"/>
            <a:ext cx="6760369" cy="676036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bg1">
                    <a:lumMod val="95000"/>
                    <a:lumOff val="5000"/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bg1">
                  <a:lumMod val="95000"/>
                  <a:lumOff val="5000"/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84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85" y="154458"/>
            <a:ext cx="5331416" cy="533141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43580" y="5656881"/>
            <a:ext cx="358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5. </a:t>
            </a:r>
            <a:r>
              <a:rPr lang="en-US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Hoạt</a:t>
            </a:r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động</a:t>
            </a:r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với</a:t>
            </a:r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CSDL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2148653"/>
            <a:ext cx="17811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6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61635"/>
              </p:ext>
            </p:extLst>
          </p:nvPr>
        </p:nvGraphicFramePr>
        <p:xfrm>
          <a:off x="1103313" y="2052638"/>
          <a:ext cx="8947150" cy="419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04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54FF3A-47D3-484A-A689-0157CDA4E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2454FF3A-47D3-484A-A689-0157CDA4EB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7C8CABA-51DC-44DE-82C9-2EBD801189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F7C8CABA-51DC-44DE-82C9-2EBD801189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0EA20BD-229F-4176-853E-13CA600979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6">
                                            <p:graphicEl>
                                              <a:dgm id="{70EA20BD-229F-4176-853E-13CA600979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9FFDCA-73A1-4791-9388-30AAF7A98A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6">
                                            <p:graphicEl>
                                              <a:dgm id="{EF9FFDCA-73A1-4791-9388-30AAF7A98A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9F4F3F-05EF-458C-A7DF-849A47E49A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029F4F3F-05EF-458C-A7DF-849A47E49A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CA0FB2A-D2C9-4132-936F-A7DA7B77D6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4CA0FB2A-D2C9-4132-936F-A7DA7B77D6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887A7A0-25AC-4D41-8538-A21746B61C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6">
                                            <p:graphicEl>
                                              <a:dgm id="{3887A7A0-25AC-4D41-8538-A21746B61C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 uiExpand="1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03" y="3219873"/>
            <a:ext cx="9845667" cy="1400530"/>
          </a:xfrm>
        </p:spPr>
        <p:txBody>
          <a:bodyPr/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</a:rPr>
              <a:t>III. GIỚI THIỆU CHƯƠNG TRÌNH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8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716100"/>
              </p:ext>
            </p:extLst>
          </p:nvPr>
        </p:nvGraphicFramePr>
        <p:xfrm>
          <a:off x="1103313" y="1323671"/>
          <a:ext cx="8947150" cy="5095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/>
              <a:t>Lập trình hướng đối tượng - Thị trấn thú cưng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480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5DD0EE-E8D3-4011-AE6F-763CB0A02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7B5DD0EE-E8D3-4011-AE6F-763CB0A02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7B5DD0EE-E8D3-4011-AE6F-763CB0A022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graphicEl>
                                              <a:dgm id="{7B5DD0EE-E8D3-4011-AE6F-763CB0A022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76C42E0-378B-4969-99E8-97F3DD4E0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B76C42E0-378B-4969-99E8-97F3DD4E0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B76C42E0-378B-4969-99E8-97F3DD4E00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B76C42E0-378B-4969-99E8-97F3DD4E00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1601022-2FCF-43E6-A4FD-230E5E108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dgm id="{61601022-2FCF-43E6-A4FD-230E5E108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dgm id="{61601022-2FCF-43E6-A4FD-230E5E108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61601022-2FCF-43E6-A4FD-230E5E1082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7002E3-F38F-40EF-965E-E72E6679C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dgm id="{757002E3-F38F-40EF-965E-E72E6679C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dgm id="{757002E3-F38F-40EF-965E-E72E6679CD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graphicEl>
                                              <a:dgm id="{757002E3-F38F-40EF-965E-E72E6679CD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660613-6CE3-49D1-B756-CF3158FE4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graphicEl>
                                              <a:dgm id="{2B660613-6CE3-49D1-B756-CF3158FE4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graphicEl>
                                              <a:dgm id="{2B660613-6CE3-49D1-B756-CF3158FE41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graphicEl>
                                              <a:dgm id="{2B660613-6CE3-49D1-B756-CF3158FE41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281AF8E-717B-4105-BD57-FF855A931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graphicEl>
                                              <a:dgm id="{1281AF8E-717B-4105-BD57-FF855A931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graphicEl>
                                              <a:dgm id="{1281AF8E-717B-4105-BD57-FF855A931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graphicEl>
                                              <a:dgm id="{1281AF8E-717B-4105-BD57-FF855A9312C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03604F0-156F-46A6-AE5A-1C228C92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graphicEl>
                                              <a:dgm id="{B03604F0-156F-46A6-AE5A-1C228C92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graphicEl>
                                              <a:dgm id="{B03604F0-156F-46A6-AE5A-1C228C92D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graphicEl>
                                              <a:dgm id="{B03604F0-156F-46A6-AE5A-1C228C92DD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347" y="2963444"/>
            <a:ext cx="9404723" cy="1400530"/>
          </a:xfrm>
          <a:effectLst>
            <a:glow rad="228600">
              <a:schemeClr val="accent2">
                <a:satMod val="175000"/>
                <a:alpha val="40000"/>
              </a:schemeClr>
            </a:glow>
            <a:reflection blurRad="6350" stA="50000" endA="300" endPos="90000" dir="5400000" sy="-100000" algn="bl" rotWithShape="0"/>
          </a:effectLst>
        </p:spPr>
        <p:txBody>
          <a:bodyPr/>
          <a:lstStyle/>
          <a:p>
            <a:pPr algn="ctr"/>
            <a:r>
              <a:rPr lang="en-US" sz="4800" b="1" dirty="0" smtClean="0">
                <a:solidFill>
                  <a:srgbClr val="7030A0"/>
                </a:solidFill>
              </a:rPr>
              <a:t>IV. CÁC HƯỚNG PHÁT TRIỂN,</a:t>
            </a:r>
            <a:br>
              <a:rPr lang="en-US" sz="4800" b="1" dirty="0" smtClean="0">
                <a:solidFill>
                  <a:srgbClr val="7030A0"/>
                </a:solidFill>
              </a:rPr>
            </a:br>
            <a:r>
              <a:rPr lang="en-US" sz="4800" b="1" dirty="0" smtClean="0">
                <a:solidFill>
                  <a:srgbClr val="7030A0"/>
                </a:solidFill>
              </a:rPr>
              <a:t>MỞ RỘNG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249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2597" y="2916947"/>
            <a:ext cx="4812982" cy="1400530"/>
          </a:xfrm>
        </p:spPr>
        <p:txBody>
          <a:bodyPr/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</a:rPr>
              <a:t>KẾT LUẬN</a:t>
            </a:r>
            <a:endParaRPr lang="en-US" sz="5400" b="1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66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817" y="1447800"/>
            <a:ext cx="9404723" cy="1400530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sz="6000" dirty="0" smtClean="0">
                <a:solidFill>
                  <a:schemeClr val="tx1"/>
                </a:solidFill>
              </a:rPr>
              <a:t>I. PHÁT BIỂU BÀI TOÁN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5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1. Ý </a:t>
            </a:r>
            <a:r>
              <a:rPr lang="en-US" dirty="0" err="1" smtClean="0">
                <a:solidFill>
                  <a:schemeClr val="tx1"/>
                </a:solidFill>
              </a:rPr>
              <a:t>tưởng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và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lý</a:t>
            </a:r>
            <a:r>
              <a:rPr lang="en-US" dirty="0" smtClean="0">
                <a:solidFill>
                  <a:schemeClr val="tx1"/>
                </a:solidFill>
              </a:rPr>
              <a:t> do </a:t>
            </a:r>
            <a:r>
              <a:rPr lang="en-US" dirty="0" err="1" smtClean="0">
                <a:solidFill>
                  <a:schemeClr val="tx1"/>
                </a:solidFill>
              </a:rPr>
              <a:t>chọn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đề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tài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08" y="2331274"/>
            <a:ext cx="95250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57" y="2331274"/>
            <a:ext cx="95250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06" y="2331274"/>
            <a:ext cx="952500" cy="95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55" y="2331274"/>
            <a:ext cx="952500" cy="952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04" y="2331274"/>
            <a:ext cx="9525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08" y="4156006"/>
            <a:ext cx="952500" cy="952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06" y="4156006"/>
            <a:ext cx="952500" cy="952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004" y="4156006"/>
            <a:ext cx="952500" cy="952500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620953" y="4632255"/>
            <a:ext cx="1168507" cy="218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379651" y="4632255"/>
            <a:ext cx="1168507" cy="218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104293" y="5527482"/>
            <a:ext cx="8946541" cy="535299"/>
          </a:xfrm>
        </p:spPr>
        <p:txBody>
          <a:bodyPr>
            <a:normAutofit fontScale="92500"/>
          </a:bodyPr>
          <a:lstStyle/>
          <a:p>
            <a:pPr algn="ctr"/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những</a:t>
            </a:r>
            <a:r>
              <a:rPr lang="en-US" sz="2800" dirty="0" smtClean="0"/>
              <a:t> </a:t>
            </a:r>
            <a:r>
              <a:rPr lang="en-US" sz="2800" dirty="0" err="1" smtClean="0"/>
              <a:t>tài</a:t>
            </a:r>
            <a:r>
              <a:rPr lang="en-US" sz="2800" dirty="0" smtClean="0"/>
              <a:t> </a:t>
            </a:r>
            <a:r>
              <a:rPr lang="en-US" sz="2800" dirty="0" err="1" smtClean="0"/>
              <a:t>nguyên</a:t>
            </a:r>
            <a:r>
              <a:rPr lang="en-US" sz="2800" dirty="0" smtClean="0"/>
              <a:t> </a:t>
            </a:r>
            <a:r>
              <a:rPr lang="en-US" sz="2800" dirty="0" err="1" smtClean="0"/>
              <a:t>này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thực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chức</a:t>
            </a:r>
            <a:r>
              <a:rPr lang="en-US" sz="2800" dirty="0" smtClean="0"/>
              <a:t> </a:t>
            </a:r>
            <a:r>
              <a:rPr lang="en-US" sz="2800" dirty="0" err="1" smtClean="0"/>
              <a:t>năng</a:t>
            </a:r>
            <a:r>
              <a:rPr lang="en-US" sz="2800" dirty="0" smtClean="0"/>
              <a:t>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907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513059"/>
            <a:ext cx="9404723" cy="864638"/>
          </a:xfrm>
        </p:spPr>
        <p:txBody>
          <a:bodyPr/>
          <a:lstStyle/>
          <a:p>
            <a:pPr algn="ctr"/>
            <a:r>
              <a:rPr lang="en-US" sz="4800" dirty="0" err="1" smtClean="0"/>
              <a:t>Thị</a:t>
            </a:r>
            <a:r>
              <a:rPr lang="en-US" sz="4800" dirty="0" smtClean="0"/>
              <a:t> </a:t>
            </a:r>
            <a:r>
              <a:rPr lang="en-US" sz="4800" dirty="0" err="1" smtClean="0"/>
              <a:t>trấn</a:t>
            </a:r>
            <a:r>
              <a:rPr lang="en-US" sz="4800" dirty="0" smtClean="0"/>
              <a:t> </a:t>
            </a:r>
            <a:r>
              <a:rPr lang="en-US" sz="4800" dirty="0" err="1" smtClean="0"/>
              <a:t>thú</a:t>
            </a:r>
            <a:r>
              <a:rPr lang="en-US" sz="4800" dirty="0" smtClean="0"/>
              <a:t> </a:t>
            </a:r>
            <a:r>
              <a:rPr lang="en-US" sz="4800" dirty="0" err="1" smtClean="0"/>
              <a:t>cưng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3540756"/>
            <a:ext cx="8946541" cy="581794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 smtClean="0"/>
              <a:t>Trò</a:t>
            </a:r>
            <a:r>
              <a:rPr lang="en-US" sz="2800" dirty="0" smtClean="0"/>
              <a:t> </a:t>
            </a:r>
            <a:r>
              <a:rPr lang="en-US" sz="2800" dirty="0" err="1" smtClean="0"/>
              <a:t>chơi</a:t>
            </a:r>
            <a:r>
              <a:rPr lang="en-US" sz="2800" dirty="0" smtClean="0"/>
              <a:t> </a:t>
            </a:r>
            <a:r>
              <a:rPr lang="en-US" sz="2800" dirty="0" err="1" smtClean="0"/>
              <a:t>nuôi</a:t>
            </a:r>
            <a:r>
              <a:rPr lang="en-US" sz="2800" dirty="0" smtClean="0"/>
              <a:t> </a:t>
            </a:r>
            <a:r>
              <a:rPr lang="en-US" sz="2800" dirty="0" err="1" smtClean="0"/>
              <a:t>thú</a:t>
            </a:r>
            <a:r>
              <a:rPr lang="en-US" sz="2800" dirty="0" smtClean="0"/>
              <a:t> </a:t>
            </a:r>
            <a:r>
              <a:rPr lang="en-US" sz="2800" dirty="0" err="1" smtClean="0"/>
              <a:t>ảo</a:t>
            </a:r>
            <a:r>
              <a:rPr lang="en-US" sz="2800" dirty="0" smtClean="0"/>
              <a:t>, </a:t>
            </a:r>
            <a:r>
              <a:rPr lang="en-US" sz="2800" dirty="0" err="1" smtClean="0"/>
              <a:t>lưu</a:t>
            </a:r>
            <a:r>
              <a:rPr lang="en-US" sz="2800" dirty="0" smtClean="0"/>
              <a:t> </a:t>
            </a:r>
            <a:r>
              <a:rPr lang="en-US" sz="2800" dirty="0" err="1" smtClean="0"/>
              <a:t>trữ</a:t>
            </a:r>
            <a:r>
              <a:rPr lang="en-US" sz="2800" dirty="0" smtClean="0"/>
              <a:t> </a:t>
            </a:r>
            <a:r>
              <a:rPr lang="en-US" sz="2800" dirty="0" err="1" smtClean="0"/>
              <a:t>thông</a:t>
            </a:r>
            <a:r>
              <a:rPr lang="en-US" sz="2800" dirty="0" smtClean="0"/>
              <a:t> tin </a:t>
            </a:r>
            <a:r>
              <a:rPr lang="en-US" sz="2800" dirty="0" err="1" smtClean="0"/>
              <a:t>vào</a:t>
            </a:r>
            <a:r>
              <a:rPr lang="en-US" sz="2800" dirty="0" smtClean="0"/>
              <a:t> CSDL</a:t>
            </a:r>
          </a:p>
          <a:p>
            <a:pPr algn="ctr"/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Lập trình hướng đối tượng - Thị trấn thú cưng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2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274961" y="2677433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2. </a:t>
            </a:r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phạm</a:t>
            </a:r>
            <a:r>
              <a:rPr lang="en-US" dirty="0" smtClean="0"/>
              <a:t> vi</a:t>
            </a:r>
            <a:br>
              <a:rPr lang="en-US" dirty="0" smtClean="0"/>
            </a:b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3064" y="480448"/>
            <a:ext cx="6066789" cy="576795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Đáp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ứng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được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yêu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cầu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việc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nuôi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thú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  <a:r>
              <a:rPr lang="en-US" sz="2800" dirty="0" err="1" smtClean="0">
                <a:solidFill>
                  <a:schemeClr val="bg1"/>
                </a:solidFill>
              </a:rPr>
              <a:t>hiển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thị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thú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nuôi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có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thể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cho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ăn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thú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nuôi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có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thể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lớn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dần</a:t>
            </a:r>
            <a:r>
              <a:rPr lang="en-US" sz="2800" dirty="0" smtClean="0">
                <a:solidFill>
                  <a:schemeClr val="bg1"/>
                </a:solidFill>
              </a:rPr>
              <a:t>,..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Cho </a:t>
            </a:r>
            <a:r>
              <a:rPr lang="en-US" sz="2800" dirty="0" err="1" smtClean="0">
                <a:solidFill>
                  <a:schemeClr val="bg1"/>
                </a:solidFill>
              </a:rPr>
              <a:t>phép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người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dùng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chơi</a:t>
            </a:r>
            <a:r>
              <a:rPr lang="en-US" sz="2800" dirty="0" smtClean="0">
                <a:solidFill>
                  <a:schemeClr val="bg1"/>
                </a:solidFill>
              </a:rPr>
              <a:t> game </a:t>
            </a:r>
            <a:r>
              <a:rPr lang="en-US" sz="2800" dirty="0" err="1" smtClean="0">
                <a:solidFill>
                  <a:schemeClr val="bg1"/>
                </a:solidFill>
              </a:rPr>
              <a:t>thông</a:t>
            </a:r>
            <a:r>
              <a:rPr lang="en-US" sz="2800" dirty="0" smtClean="0">
                <a:solidFill>
                  <a:schemeClr val="bg1"/>
                </a:solidFill>
              </a:rPr>
              <a:t> qua </a:t>
            </a: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tài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khoản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lưu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trữ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trong</a:t>
            </a:r>
            <a:r>
              <a:rPr lang="en-US" sz="2800" dirty="0" smtClean="0">
                <a:solidFill>
                  <a:schemeClr val="bg1"/>
                </a:solidFill>
              </a:rPr>
              <a:t> CSDL.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thao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với</a:t>
            </a:r>
            <a:r>
              <a:rPr lang="en-US" sz="2800" dirty="0" smtClean="0">
                <a:solidFill>
                  <a:schemeClr val="bg1"/>
                </a:solidFill>
              </a:rPr>
              <a:t> CSDL: </a:t>
            </a:r>
            <a:r>
              <a:rPr lang="en-US" sz="2800" dirty="0" err="1" smtClean="0">
                <a:solidFill>
                  <a:schemeClr val="bg1"/>
                </a:solidFill>
              </a:rPr>
              <a:t>thêm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mới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tìm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kiếm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chỉnh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sửa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dirty="0" err="1" smtClean="0">
                <a:solidFill>
                  <a:schemeClr val="bg1"/>
                </a:solidFill>
              </a:rPr>
              <a:t>xóa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dữ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liệu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đã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có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sẵn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Người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lý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có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thể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thay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đổi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các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thông</a:t>
            </a:r>
            <a:r>
              <a:rPr lang="en-US" sz="2800" dirty="0" smtClean="0">
                <a:solidFill>
                  <a:schemeClr val="bg1"/>
                </a:solidFill>
              </a:rPr>
              <a:t> tin </a:t>
            </a:r>
            <a:r>
              <a:rPr lang="en-US" sz="2800" dirty="0" err="1" smtClean="0">
                <a:solidFill>
                  <a:schemeClr val="bg1"/>
                </a:solidFill>
              </a:rPr>
              <a:t>cần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thiết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của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người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chơi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và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xuất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ra</a:t>
            </a:r>
            <a:r>
              <a:rPr lang="en-US" sz="2800" dirty="0" smtClean="0">
                <a:solidFill>
                  <a:schemeClr val="bg1"/>
                </a:solidFill>
              </a:rPr>
              <a:t> report.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bg1"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36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018" y="3129724"/>
            <a:ext cx="9654522" cy="1400530"/>
          </a:xfr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sz="54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II. PHÂN TÍCH VÀ THIẾT KẾ</a:t>
            </a:r>
            <a:endParaRPr lang="en-US" sz="54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7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921" y="295729"/>
            <a:ext cx="9404723" cy="140053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1. </a:t>
            </a:r>
            <a:r>
              <a:rPr lang="en-US" dirty="0" err="1" smtClean="0">
                <a:solidFill>
                  <a:schemeClr val="bg1"/>
                </a:solidFill>
              </a:rPr>
              <a:t>Cơ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sở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dữ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liệu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và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các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đối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tượng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635972"/>
            <a:ext cx="7970838" cy="465444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bg1"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50970" y="6290416"/>
            <a:ext cx="3285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Hình</a:t>
            </a:r>
            <a:r>
              <a:rPr lang="en-US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1. Database Diagram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8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34" y="1832068"/>
            <a:ext cx="4367651" cy="80264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đối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tượng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chính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711" y="2634713"/>
            <a:ext cx="4700229" cy="2045776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1. </a:t>
            </a:r>
            <a:r>
              <a:rPr lang="en-US" sz="2400" dirty="0" err="1" smtClean="0">
                <a:solidFill>
                  <a:schemeClr val="bg1"/>
                </a:solidFill>
              </a:rPr>
              <a:t>Người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chơi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2. </a:t>
            </a:r>
            <a:r>
              <a:rPr lang="en-US" sz="2400" dirty="0" err="1" smtClean="0">
                <a:solidFill>
                  <a:schemeClr val="bg1"/>
                </a:solidFill>
              </a:rPr>
              <a:t>Loại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3. </a:t>
            </a:r>
            <a:r>
              <a:rPr lang="en-US" sz="2400" dirty="0" err="1" smtClean="0">
                <a:solidFill>
                  <a:schemeClr val="bg1"/>
                </a:solidFill>
              </a:rPr>
              <a:t>Thú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cưng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 smtClean="0">
                <a:solidFill>
                  <a:schemeClr val="bg1">
                    <a:alpha val="60000"/>
                  </a:schemeClr>
                </a:solidFill>
              </a:rPr>
              <a:t>Lập trình hướng đối tượng - Thị trấn thú cưng</a:t>
            </a:r>
            <a:endParaRPr lang="en-US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63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321</TotalTime>
  <Words>850</Words>
  <Application>Microsoft Office PowerPoint</Application>
  <PresentationFormat>Widescreen</PresentationFormat>
  <Paragraphs>100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Tahoma</vt:lpstr>
      <vt:lpstr>Times New Roman</vt:lpstr>
      <vt:lpstr>Wingdings 3</vt:lpstr>
      <vt:lpstr>Ion</vt:lpstr>
      <vt:lpstr>Thị trấn thú cưng</vt:lpstr>
      <vt:lpstr>NỘI DUNG</vt:lpstr>
      <vt:lpstr>I. PHÁT BIỂU BÀI TOÁN</vt:lpstr>
      <vt:lpstr>1. Ý tưởng và lý do chọn đề tài</vt:lpstr>
      <vt:lpstr>Thị trấn thú cưng</vt:lpstr>
      <vt:lpstr>2. Nội dung và phạm vi bài toán</vt:lpstr>
      <vt:lpstr>II. PHÂN TÍCH VÀ THIẾT KẾ</vt:lpstr>
      <vt:lpstr>1. Cơ sở dữ liệu và các đối tượng</vt:lpstr>
      <vt:lpstr>3 đối tượng chính:</vt:lpstr>
      <vt:lpstr>Người chơi</vt:lpstr>
      <vt:lpstr>Loại thú cưng</vt:lpstr>
      <vt:lpstr>Thú cưng</vt:lpstr>
      <vt:lpstr>2. Cơ chế hoạt động và chức năng của hệ thống</vt:lpstr>
      <vt:lpstr>PowerPoint Presentation</vt:lpstr>
      <vt:lpstr>PowerPoint Presentation</vt:lpstr>
      <vt:lpstr>PowerPoint Presentation</vt:lpstr>
      <vt:lpstr>PowerPoint Presentation</vt:lpstr>
      <vt:lpstr>Các chức năng chính của hệ thống</vt:lpstr>
      <vt:lpstr>III. GIỚI THIỆU CHƯƠNG TRÌNH</vt:lpstr>
      <vt:lpstr>IV. CÁC HƯỚNG PHÁT TRIỂN, MỞ RỘNG</vt:lpstr>
      <vt:lpstr>KẾT LUẬN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</dc:creator>
  <cp:lastModifiedBy>x</cp:lastModifiedBy>
  <cp:revision>37</cp:revision>
  <dcterms:created xsi:type="dcterms:W3CDTF">2014-01-20T15:53:58Z</dcterms:created>
  <dcterms:modified xsi:type="dcterms:W3CDTF">2014-01-21T04:12:45Z</dcterms:modified>
</cp:coreProperties>
</file>